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92" r:id="rId2"/>
    <p:sldId id="293" r:id="rId3"/>
    <p:sldId id="294" r:id="rId4"/>
  </p:sldIdLst>
  <p:sldSz cx="9144000" cy="6858000" type="screen4x3"/>
  <p:notesSz cx="7099300" cy="10234613"/>
  <p:custDataLst>
    <p:tags r:id="rId7"/>
  </p:custDataLst>
  <p:defaultTextStyle>
    <a:defPPr>
      <a:defRPr lang="de-DE"/>
    </a:defPPr>
    <a:lvl1pPr algn="l" defTabSz="455228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5228" algn="l" defTabSz="455228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0466" algn="l" defTabSz="455228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65699" algn="l" defTabSz="455228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0931" algn="l" defTabSz="455228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76168" algn="l" defTabSz="455228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31394" algn="l" defTabSz="455228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186629" algn="l" defTabSz="455228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41863" algn="l" defTabSz="455228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521415D9-36F7-43E2-AB2F-B90AF26B5E84}">
      <p14:sectionLst xmlns:p14="http://schemas.microsoft.com/office/powerpoint/2010/main">
        <p14:section name="Vortrag 3" id="{E6C2A540-29DA-4DD2-A5D0-A71A6A93B36B}">
          <p14:sldIdLst>
            <p14:sldId id="292"/>
            <p14:sldId id="293"/>
            <p14:sldId id="29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01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Helle Formatvorlag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notesView">
  <p:normalViewPr>
    <p:restoredLeft sz="7535" autoAdjust="0"/>
    <p:restoredTop sz="76408" autoAdjust="0"/>
  </p:normalViewPr>
  <p:slideViewPr>
    <p:cSldViewPr snapToGrid="0" snapToObjects="1">
      <p:cViewPr varScale="1">
        <p:scale>
          <a:sx n="67" d="100"/>
          <a:sy n="67" d="100"/>
        </p:scale>
        <p:origin x="1752" y="3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9" d="100"/>
          <a:sy n="59" d="100"/>
        </p:scale>
        <p:origin x="2673" y="57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>
              <a:defRPr sz="1300" smtClean="0">
                <a:latin typeface="Calibri" charset="0"/>
              </a:defRPr>
            </a:lvl1pPr>
          </a:lstStyle>
          <a:p>
            <a:pPr>
              <a:defRPr/>
            </a:pPr>
            <a:fld id="{600D62BF-BC3D-5643-8C6B-023F23C60991}" type="datetime1">
              <a:rPr lang="de-DE"/>
              <a:pPr>
                <a:defRPr/>
              </a:pPr>
              <a:t>23.09.2020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>
              <a:defRPr sz="1300" smtClean="0">
                <a:latin typeface="Calibri" charset="0"/>
              </a:defRPr>
            </a:lvl1pPr>
          </a:lstStyle>
          <a:p>
            <a:pPr>
              <a:defRPr/>
            </a:pPr>
            <a:fld id="{893D5CDE-6566-B845-89DF-0B726458835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582350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342749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9" name="Datumsplatzhalt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342749"/>
          </a:xfrm>
          <a:prstGeom prst="rect">
            <a:avLst/>
          </a:prstGeom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>
              <a:defRPr sz="1300" smtClean="0">
                <a:latin typeface="Calibri" charset="0"/>
              </a:defRPr>
            </a:lvl1pPr>
          </a:lstStyle>
          <a:p>
            <a:pPr>
              <a:defRPr/>
            </a:pPr>
            <a:fld id="{AB845BAA-8C79-BE45-AAFE-5F5647438CF8}" type="datetime1">
              <a:rPr lang="de-DE"/>
              <a:pPr>
                <a:defRPr/>
              </a:pPr>
              <a:t>23.09.2020</a:t>
            </a:fld>
            <a:endParaRPr lang="de-DE" dirty="0"/>
          </a:p>
        </p:txBody>
      </p:sp>
      <p:sp>
        <p:nvSpPr>
          <p:cNvPr id="10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52082" y="1326792"/>
            <a:ext cx="4492027" cy="3369511"/>
          </a:xfrm>
          <a:prstGeom prst="rect">
            <a:avLst/>
          </a:prstGeom>
          <a:noFill/>
          <a:ln w="635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r>
              <a:rPr lang="de-DE" noProof="0" dirty="0" smtClean="0"/>
              <a:t> </a:t>
            </a:r>
            <a:endParaRPr lang="de-DE" noProof="0" dirty="0"/>
          </a:p>
        </p:txBody>
      </p:sp>
      <p:sp>
        <p:nvSpPr>
          <p:cNvPr id="11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1345024" y="4971497"/>
            <a:ext cx="4487445" cy="3889527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de-AT" noProof="0" dirty="0"/>
              <a:t>Mastertextformat bearbeiten</a:t>
            </a:r>
          </a:p>
          <a:p>
            <a:pPr lvl="1"/>
            <a:r>
              <a:rPr lang="de-AT" noProof="0" dirty="0"/>
              <a:t>Zweite Ebene</a:t>
            </a:r>
          </a:p>
          <a:p>
            <a:pPr lvl="2"/>
            <a:r>
              <a:rPr lang="de-AT" noProof="0" dirty="0"/>
              <a:t>Dritte Ebene</a:t>
            </a:r>
          </a:p>
          <a:p>
            <a:pPr lvl="3"/>
            <a:r>
              <a:rPr lang="de-AT" noProof="0" dirty="0"/>
              <a:t>Vierte Ebene</a:t>
            </a:r>
          </a:p>
          <a:p>
            <a:pPr lvl="4"/>
            <a:r>
              <a:rPr lang="de-AT" noProof="0" dirty="0"/>
              <a:t>Fünfte Ebene</a:t>
            </a:r>
            <a:endParaRPr lang="de-DE" noProof="0" dirty="0"/>
          </a:p>
        </p:txBody>
      </p:sp>
      <p:sp>
        <p:nvSpPr>
          <p:cNvPr id="13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2913393" y="8861023"/>
            <a:ext cx="1343937" cy="511731"/>
          </a:xfrm>
          <a:prstGeom prst="rect">
            <a:avLst/>
          </a:prstGeom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ctr">
              <a:defRPr sz="1500" smtClean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>
              <a:defRPr/>
            </a:pPr>
            <a:fld id="{2E8D22A1-0EEC-4949-8343-6058730FAB1C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14" name="Rechteck 13"/>
          <p:cNvSpPr/>
          <p:nvPr/>
        </p:nvSpPr>
        <p:spPr>
          <a:xfrm>
            <a:off x="709930" y="514124"/>
            <a:ext cx="5776333" cy="9066094"/>
          </a:xfrm>
          <a:prstGeom prst="rect">
            <a:avLst/>
          </a:prstGeom>
          <a:noFill/>
          <a:ln w="6350">
            <a:solidFill>
              <a:schemeClr val="accent1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9048" tIns="49524" rIns="99048" bIns="49524"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14"/>
          <p:cNvCxnSpPr/>
          <p:nvPr/>
        </p:nvCxnSpPr>
        <p:spPr>
          <a:xfrm flipV="1">
            <a:off x="6479154" y="0"/>
            <a:ext cx="0" cy="342749"/>
          </a:xfrm>
          <a:prstGeom prst="line">
            <a:avLst/>
          </a:prstGeom>
          <a:ln w="6350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Gerade Verbindung 15"/>
          <p:cNvCxnSpPr/>
          <p:nvPr/>
        </p:nvCxnSpPr>
        <p:spPr>
          <a:xfrm flipV="1">
            <a:off x="708685" y="0"/>
            <a:ext cx="0" cy="342749"/>
          </a:xfrm>
          <a:prstGeom prst="line">
            <a:avLst/>
          </a:prstGeom>
          <a:ln w="6350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16"/>
          <p:cNvCxnSpPr/>
          <p:nvPr/>
        </p:nvCxnSpPr>
        <p:spPr>
          <a:xfrm flipV="1">
            <a:off x="6479154" y="9786231"/>
            <a:ext cx="0" cy="312263"/>
          </a:xfrm>
          <a:prstGeom prst="line">
            <a:avLst/>
          </a:prstGeom>
          <a:ln w="6350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17"/>
          <p:cNvCxnSpPr/>
          <p:nvPr/>
        </p:nvCxnSpPr>
        <p:spPr>
          <a:xfrm flipV="1">
            <a:off x="708685" y="9786231"/>
            <a:ext cx="0" cy="312263"/>
          </a:xfrm>
          <a:prstGeom prst="line">
            <a:avLst/>
          </a:prstGeom>
          <a:ln w="6350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9" name="Gruppierung 18"/>
          <p:cNvGrpSpPr/>
          <p:nvPr/>
        </p:nvGrpSpPr>
        <p:grpSpPr>
          <a:xfrm>
            <a:off x="6754939" y="514124"/>
            <a:ext cx="344361" cy="9066094"/>
            <a:chOff x="6346718" y="459338"/>
            <a:chExt cx="511282" cy="8100000"/>
          </a:xfrm>
          <a:effectLst/>
        </p:grpSpPr>
        <p:cxnSp>
          <p:nvCxnSpPr>
            <p:cNvPr id="20" name="Gerade Verbindung 19"/>
            <p:cNvCxnSpPr/>
            <p:nvPr/>
          </p:nvCxnSpPr>
          <p:spPr>
            <a:xfrm>
              <a:off x="6346718" y="459338"/>
              <a:ext cx="511282" cy="0"/>
            </a:xfrm>
            <a:prstGeom prst="line">
              <a:avLst/>
            </a:prstGeom>
            <a:ln w="6350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/>
            <p:nvPr/>
          </p:nvCxnSpPr>
          <p:spPr>
            <a:xfrm>
              <a:off x="6346718" y="8559338"/>
              <a:ext cx="511282" cy="0"/>
            </a:xfrm>
            <a:prstGeom prst="line">
              <a:avLst/>
            </a:prstGeom>
            <a:ln w="6350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pierung 21"/>
          <p:cNvGrpSpPr/>
          <p:nvPr/>
        </p:nvGrpSpPr>
        <p:grpSpPr>
          <a:xfrm>
            <a:off x="0" y="514124"/>
            <a:ext cx="344361" cy="9066094"/>
            <a:chOff x="6346718" y="459338"/>
            <a:chExt cx="511282" cy="8100000"/>
          </a:xfrm>
          <a:effectLst/>
        </p:grpSpPr>
        <p:cxnSp>
          <p:nvCxnSpPr>
            <p:cNvPr id="23" name="Gerade Verbindung 22"/>
            <p:cNvCxnSpPr/>
            <p:nvPr/>
          </p:nvCxnSpPr>
          <p:spPr>
            <a:xfrm>
              <a:off x="6346718" y="459338"/>
              <a:ext cx="511282" cy="0"/>
            </a:xfrm>
            <a:prstGeom prst="line">
              <a:avLst/>
            </a:prstGeom>
            <a:ln w="6350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/>
          </p:nvCxnSpPr>
          <p:spPr>
            <a:xfrm>
              <a:off x="6346718" y="8559338"/>
              <a:ext cx="511282" cy="0"/>
            </a:xfrm>
            <a:prstGeom prst="line">
              <a:avLst/>
            </a:prstGeom>
            <a:ln w="6350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uppierung 24"/>
          <p:cNvGrpSpPr/>
          <p:nvPr/>
        </p:nvGrpSpPr>
        <p:grpSpPr>
          <a:xfrm>
            <a:off x="1345024" y="849885"/>
            <a:ext cx="4487445" cy="8176469"/>
            <a:chOff x="1299308" y="7953697"/>
            <a:chExt cx="4334920" cy="7305174"/>
          </a:xfrm>
        </p:grpSpPr>
        <p:cxnSp>
          <p:nvCxnSpPr>
            <p:cNvPr id="26" name="Gerade Verbindung 25"/>
            <p:cNvCxnSpPr/>
            <p:nvPr/>
          </p:nvCxnSpPr>
          <p:spPr>
            <a:xfrm>
              <a:off x="1299308" y="8185946"/>
              <a:ext cx="4334920" cy="0"/>
            </a:xfrm>
            <a:prstGeom prst="line">
              <a:avLst/>
            </a:prstGeom>
            <a:ln w="635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feld 26"/>
            <p:cNvSpPr txBox="1"/>
            <p:nvPr/>
          </p:nvSpPr>
          <p:spPr>
            <a:xfrm>
              <a:off x="1349837" y="7953697"/>
              <a:ext cx="1694050" cy="2062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de-DE" sz="900" dirty="0" smtClean="0"/>
                <a:t>Logistikwerkstatt Graz </a:t>
              </a:r>
              <a:r>
                <a:rPr lang="de-DE" sz="900" dirty="0" smtClean="0"/>
                <a:t>2020</a:t>
              </a:r>
              <a:endParaRPr lang="de-DE" sz="900" dirty="0"/>
            </a:p>
          </p:txBody>
        </p:sp>
        <p:sp>
          <p:nvSpPr>
            <p:cNvPr id="28" name="Textfeld 27"/>
            <p:cNvSpPr txBox="1"/>
            <p:nvPr/>
          </p:nvSpPr>
          <p:spPr>
            <a:xfrm>
              <a:off x="3974941" y="7953697"/>
              <a:ext cx="1605817" cy="2062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de-DE" sz="900" dirty="0" smtClean="0"/>
                <a:t>Wissenschaft trifft Wirtschaft</a:t>
              </a:r>
              <a:endParaRPr lang="de-DE" sz="900" dirty="0"/>
            </a:p>
          </p:txBody>
        </p:sp>
        <p:sp>
          <p:nvSpPr>
            <p:cNvPr id="29" name="Rechteck 28"/>
            <p:cNvSpPr/>
            <p:nvPr/>
          </p:nvSpPr>
          <p:spPr>
            <a:xfrm>
              <a:off x="5562228" y="8031634"/>
              <a:ext cx="72000" cy="72000"/>
            </a:xfrm>
            <a:prstGeom prst="rect">
              <a:avLst/>
            </a:prstGeom>
            <a:solidFill>
              <a:srgbClr val="F7014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0" name="Rechteck 29"/>
            <p:cNvSpPr/>
            <p:nvPr/>
          </p:nvSpPr>
          <p:spPr>
            <a:xfrm>
              <a:off x="1299308" y="8031634"/>
              <a:ext cx="72000" cy="72000"/>
            </a:xfrm>
            <a:prstGeom prst="rect">
              <a:avLst/>
            </a:prstGeom>
            <a:solidFill>
              <a:srgbClr val="F7014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31" name="Gerade Verbindung 30"/>
            <p:cNvCxnSpPr/>
            <p:nvPr/>
          </p:nvCxnSpPr>
          <p:spPr>
            <a:xfrm>
              <a:off x="1299308" y="15258871"/>
              <a:ext cx="4334920" cy="0"/>
            </a:xfrm>
            <a:prstGeom prst="line">
              <a:avLst/>
            </a:prstGeom>
            <a:ln w="635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ußzeilenplatzhalter 1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6727387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5228" rtl="0" eaLnBrk="0" fontAlgn="base" hangingPunct="0">
      <a:spcBef>
        <a:spcPct val="30000"/>
      </a:spcBef>
      <a:spcAft>
        <a:spcPct val="0"/>
      </a:spcAft>
      <a:defRPr sz="900" kern="1200">
        <a:solidFill>
          <a:srgbClr val="000000"/>
        </a:solidFill>
        <a:latin typeface="Arial"/>
        <a:ea typeface="ＭＳ Ｐゴシック" pitchFamily="-107" charset="-128"/>
        <a:cs typeface="Arial"/>
      </a:defRPr>
    </a:lvl1pPr>
    <a:lvl2pPr marL="455228" algn="l" defTabSz="455228" rtl="0" eaLnBrk="0" fontAlgn="base" hangingPunct="0">
      <a:spcBef>
        <a:spcPct val="30000"/>
      </a:spcBef>
      <a:spcAft>
        <a:spcPct val="0"/>
      </a:spcAft>
      <a:defRPr sz="900" kern="1200">
        <a:solidFill>
          <a:srgbClr val="000000"/>
        </a:solidFill>
        <a:latin typeface="Arial"/>
        <a:ea typeface="ＭＳ Ｐゴシック" pitchFamily="-107" charset="-128"/>
        <a:cs typeface="Arial"/>
      </a:defRPr>
    </a:lvl2pPr>
    <a:lvl3pPr marL="910466" algn="l" defTabSz="455228" rtl="0" eaLnBrk="0" fontAlgn="base" hangingPunct="0">
      <a:spcBef>
        <a:spcPct val="30000"/>
      </a:spcBef>
      <a:spcAft>
        <a:spcPct val="0"/>
      </a:spcAft>
      <a:defRPr sz="900" kern="1200">
        <a:solidFill>
          <a:srgbClr val="000000"/>
        </a:solidFill>
        <a:latin typeface="Arial"/>
        <a:ea typeface="ＭＳ Ｐゴシック" pitchFamily="-107" charset="-128"/>
        <a:cs typeface="Arial"/>
      </a:defRPr>
    </a:lvl3pPr>
    <a:lvl4pPr marL="1365699" algn="l" defTabSz="455228" rtl="0" eaLnBrk="0" fontAlgn="base" hangingPunct="0">
      <a:spcBef>
        <a:spcPct val="30000"/>
      </a:spcBef>
      <a:spcAft>
        <a:spcPct val="0"/>
      </a:spcAft>
      <a:defRPr sz="900" kern="1200">
        <a:solidFill>
          <a:srgbClr val="000000"/>
        </a:solidFill>
        <a:latin typeface="Arial"/>
        <a:ea typeface="ＭＳ Ｐゴシック" pitchFamily="-107" charset="-128"/>
        <a:cs typeface="Arial"/>
      </a:defRPr>
    </a:lvl4pPr>
    <a:lvl5pPr marL="1820931" algn="l" defTabSz="455228" rtl="0" eaLnBrk="0" fontAlgn="base" hangingPunct="0">
      <a:spcBef>
        <a:spcPct val="30000"/>
      </a:spcBef>
      <a:spcAft>
        <a:spcPct val="0"/>
      </a:spcAft>
      <a:defRPr sz="900" kern="1200">
        <a:solidFill>
          <a:srgbClr val="000000"/>
        </a:solidFill>
        <a:latin typeface="Arial"/>
        <a:ea typeface="ＭＳ Ｐゴシック" pitchFamily="-107" charset="-128"/>
        <a:cs typeface="Arial"/>
      </a:defRPr>
    </a:lvl5pPr>
    <a:lvl6pPr marL="2276168" algn="l" defTabSz="4552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1394" algn="l" defTabSz="4552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6629" algn="l" defTabSz="4552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41863" algn="l" defTabSz="4552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1700" dirty="0"/>
              <a:t>Das ist die Kapitelseite von Vortrag </a:t>
            </a:r>
            <a:r>
              <a:rPr lang="de-DE" sz="1700" dirty="0" smtClean="0"/>
              <a:t>3</a:t>
            </a:r>
            <a:endParaRPr lang="de-DE" sz="17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8D22A1-0EEC-4949-8343-6058730FAB1C}" type="slidenum">
              <a:rPr lang="de-DE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1913386" y="3110061"/>
            <a:ext cx="3350721" cy="761735"/>
          </a:xfrm>
          <a:prstGeom prst="rect">
            <a:avLst/>
          </a:prstGeom>
          <a:noFill/>
        </p:spPr>
        <p:txBody>
          <a:bodyPr wrap="square" lIns="99048" tIns="49524" rIns="99048" bIns="49524" rtlCol="0">
            <a:spAutoFit/>
          </a:bodyPr>
          <a:lstStyle/>
          <a:p>
            <a:pPr algn="ctr"/>
            <a:r>
              <a:rPr lang="de-DE" sz="4300" b="1" dirty="0" smtClean="0">
                <a:solidFill>
                  <a:prstClr val="black"/>
                </a:solidFill>
                <a:latin typeface="Arial Narrow"/>
                <a:cs typeface="Arial Narrow"/>
              </a:rPr>
              <a:t>3</a:t>
            </a:r>
            <a:endParaRPr lang="de-DE" sz="4300" b="1" dirty="0">
              <a:solidFill>
                <a:prstClr val="black"/>
              </a:solidFill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14056577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sz="1400" dirty="0"/>
              <a:t>Zur Person</a:t>
            </a:r>
          </a:p>
          <a:p>
            <a:endParaRPr lang="de-DE" dirty="0"/>
          </a:p>
          <a:p>
            <a:r>
              <a:rPr lang="de-DE" dirty="0" smtClean="0"/>
              <a:t>Das ist der Text zur Person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8D22A1-0EEC-4949-8343-6058730FAB1C}" type="slidenum">
              <a:rPr lang="de-DE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de-DE" dirty="0">
              <a:solidFill>
                <a:prstClr val="black"/>
              </a:solidFill>
            </a:endParaRPr>
          </a:p>
        </p:txBody>
      </p:sp>
      <p:pic>
        <p:nvPicPr>
          <p:cNvPr id="5" name="Bild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0" r="17772"/>
          <a:stretch/>
        </p:blipFill>
        <p:spPr>
          <a:xfrm>
            <a:off x="1345024" y="2589539"/>
            <a:ext cx="1353352" cy="179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295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344613" y="1389063"/>
            <a:ext cx="4487862" cy="3365500"/>
          </a:xfrm>
          <a:noFill/>
          <a:ln w="6350">
            <a:solidFill>
              <a:prstClr val="black"/>
            </a:solidFill>
          </a:ln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>
          <a:xfrm>
            <a:off x="1345024" y="4942114"/>
            <a:ext cx="4487445" cy="3918910"/>
          </a:xfrm>
        </p:spPr>
        <p:txBody>
          <a:bodyPr/>
          <a:lstStyle/>
          <a:p>
            <a:r>
              <a:rPr lang="de-DE" dirty="0" smtClean="0"/>
              <a:t>Das ist der Text von Folie 1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8D22A1-0EEC-4949-8343-6058730FAB1C}" type="slidenum">
              <a:rPr lang="de-DE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de-DE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759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bg>
      <p:bgPr>
        <a:gradFill flip="none" rotWithShape="1">
          <a:gsLst>
            <a:gs pos="8000">
              <a:schemeClr val="bg1"/>
            </a:gs>
            <a:gs pos="100000">
              <a:schemeClr val="bg1">
                <a:lumMod val="6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 userDrawn="1"/>
        </p:nvSpPr>
        <p:spPr>
          <a:xfrm>
            <a:off x="0" y="0"/>
            <a:ext cx="9144000" cy="6354763"/>
          </a:xfrm>
          <a:prstGeom prst="rect">
            <a:avLst/>
          </a:prstGeom>
          <a:gradFill>
            <a:gsLst>
              <a:gs pos="0">
                <a:schemeClr val="bg1">
                  <a:lumMod val="65000"/>
                </a:schemeClr>
              </a:gs>
              <a:gs pos="100000">
                <a:schemeClr val="bg1"/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052" tIns="45515" rIns="91052" bIns="45515" anchor="ctr"/>
          <a:lstStyle/>
          <a:p>
            <a:pPr algn="ctr">
              <a:defRPr/>
            </a:pPr>
            <a:endParaRPr lang="de-DE"/>
          </a:p>
        </p:txBody>
      </p:sp>
      <p:pic>
        <p:nvPicPr>
          <p:cNvPr id="4" name="Bild 7" descr="AT_Pictogramm2.png"/>
          <p:cNvPicPr>
            <a:picLocks noChangeAspect="1"/>
          </p:cNvPicPr>
          <p:nvPr userDrawn="1"/>
        </p:nvPicPr>
        <p:blipFill>
          <a:blip r:embed="rId2">
            <a:alphaModFix amt="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39"/>
          <a:stretch>
            <a:fillRect/>
          </a:stretch>
        </p:blipFill>
        <p:spPr bwMode="auto">
          <a:xfrm>
            <a:off x="-1998663" y="1490667"/>
            <a:ext cx="10888663" cy="486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8038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feld 271"/>
          <p:cNvSpPr txBox="1">
            <a:spLocks noChangeArrowheads="1"/>
          </p:cNvSpPr>
          <p:nvPr userDrawn="1"/>
        </p:nvSpPr>
        <p:spPr bwMode="auto">
          <a:xfrm>
            <a:off x="720725" y="439807"/>
            <a:ext cx="6796088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5515" rIns="91052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de-DE" sz="1200">
                <a:cs typeface="Arial" charset="0"/>
              </a:rPr>
              <a:t>W   I   S   S   E   N     </a:t>
            </a:r>
            <a:r>
              <a:rPr lang="de-DE" sz="800" baseline="30000">
                <a:latin typeface="Wingdings" charset="0"/>
                <a:cs typeface="Wingdings" charset="0"/>
              </a:rPr>
              <a:t></a:t>
            </a:r>
            <a:r>
              <a:rPr lang="de-DE" sz="1200" baseline="30000">
                <a:cs typeface="Arial" charset="0"/>
              </a:rPr>
              <a:t> </a:t>
            </a:r>
            <a:r>
              <a:rPr lang="de-DE" sz="1200">
                <a:cs typeface="Arial" charset="0"/>
              </a:rPr>
              <a:t>     T   E   C   H   N   I   K     </a:t>
            </a:r>
            <a:r>
              <a:rPr lang="de-DE" sz="800" baseline="30000">
                <a:latin typeface="Wingdings" charset="0"/>
                <a:cs typeface="Wingdings" charset="0"/>
              </a:rPr>
              <a:t></a:t>
            </a:r>
            <a:r>
              <a:rPr lang="de-DE" sz="1200" baseline="30000">
                <a:cs typeface="Arial" charset="0"/>
              </a:rPr>
              <a:t> </a:t>
            </a:r>
            <a:r>
              <a:rPr lang="de-DE" sz="1200">
                <a:cs typeface="Arial" charset="0"/>
              </a:rPr>
              <a:t>    L   E   I   D   E   N   S   C   H   A   F   T</a:t>
            </a:r>
          </a:p>
        </p:txBody>
      </p:sp>
      <p:pic>
        <p:nvPicPr>
          <p:cNvPr id="6" name="Picture 9" descr="Logo TU Graz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0" t="-1250" r="-500" b="-1250"/>
          <a:stretch>
            <a:fillRect/>
          </a:stretch>
        </p:blipFill>
        <p:spPr bwMode="auto">
          <a:xfrm>
            <a:off x="7386638" y="282644"/>
            <a:ext cx="123190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Untertitel 2"/>
          <p:cNvSpPr txBox="1">
            <a:spLocks/>
          </p:cNvSpPr>
          <p:nvPr userDrawn="1"/>
        </p:nvSpPr>
        <p:spPr bwMode="auto">
          <a:xfrm>
            <a:off x="720794" y="6426990"/>
            <a:ext cx="7294563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de-DE" sz="1200" dirty="0" err="1" smtClean="0">
                <a:solidFill>
                  <a:srgbClr val="F70146"/>
                </a:solidFill>
                <a:latin typeface="Wingdings 3" charset="0"/>
                <a:cs typeface="Wingdings 3" charset="0"/>
              </a:rPr>
              <a:t>u</a:t>
            </a:r>
            <a:r>
              <a:rPr lang="de-DE" sz="1800" dirty="0" smtClean="0">
                <a:solidFill>
                  <a:srgbClr val="595959"/>
                </a:solidFill>
              </a:rPr>
              <a:t> </a:t>
            </a:r>
            <a:r>
              <a:rPr lang="de-DE" sz="1800" dirty="0" err="1" smtClean="0">
                <a:solidFill>
                  <a:srgbClr val="000000"/>
                </a:solidFill>
              </a:rPr>
              <a:t>www.tugraz.at</a:t>
            </a:r>
            <a:endParaRPr lang="de-DE" sz="1800" dirty="0">
              <a:solidFill>
                <a:srgbClr val="000000"/>
              </a:solidFill>
            </a:endParaRPr>
          </a:p>
        </p:txBody>
      </p:sp>
      <p:sp>
        <p:nvSpPr>
          <p:cNvPr id="13" name="Titel 2"/>
          <p:cNvSpPr>
            <a:spLocks noGrp="1"/>
          </p:cNvSpPr>
          <p:nvPr>
            <p:ph type="title"/>
          </p:nvPr>
        </p:nvSpPr>
        <p:spPr>
          <a:xfrm>
            <a:off x="720794" y="1134536"/>
            <a:ext cx="8169479" cy="2489199"/>
          </a:xfrm>
        </p:spPr>
        <p:txBody>
          <a:bodyPr anchor="b"/>
          <a:lstStyle>
            <a:lvl1pPr>
              <a:defRPr sz="5000">
                <a:solidFill>
                  <a:srgbClr val="F70146"/>
                </a:solidFill>
              </a:defRPr>
            </a:lvl1pPr>
          </a:lstStyle>
          <a:p>
            <a:r>
              <a:rPr lang="de-AT" dirty="0" smtClean="0"/>
              <a:t>Mastertitelformat bearbeiten</a:t>
            </a:r>
            <a:endParaRPr lang="de-DE" dirty="0"/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10"/>
          </p:nvPr>
        </p:nvSpPr>
        <p:spPr>
          <a:xfrm>
            <a:off x="720727" y="4552950"/>
            <a:ext cx="3724275" cy="215900"/>
          </a:xfrm>
        </p:spPr>
        <p:txBody>
          <a:bodyPr/>
          <a:lstStyle>
            <a:lvl1pPr>
              <a:defRPr sz="20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720725" y="3802063"/>
            <a:ext cx="8229600" cy="652462"/>
          </a:xfrm>
        </p:spPr>
        <p:txBody>
          <a:bodyPr anchor="b"/>
          <a:lstStyle>
            <a:lvl1pPr algn="l">
              <a:defRPr sz="2000" b="1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604368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 smtClean="0"/>
              <a:t>Mastertitelformat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AT" dirty="0" smtClean="0"/>
              <a:t>Mastertextformat bearbeiten</a:t>
            </a:r>
          </a:p>
          <a:p>
            <a:pPr lvl="1"/>
            <a:r>
              <a:rPr lang="de-AT" dirty="0" smtClean="0"/>
              <a:t>Zweite Ebene</a:t>
            </a:r>
          </a:p>
          <a:p>
            <a:pPr lvl="2"/>
            <a:r>
              <a:rPr lang="de-AT" dirty="0" smtClean="0"/>
              <a:t>Dritte Ebene</a:t>
            </a:r>
          </a:p>
          <a:p>
            <a:pPr lvl="3"/>
            <a:r>
              <a:rPr lang="de-AT" dirty="0" smtClean="0"/>
              <a:t>Vierte Ebene</a:t>
            </a:r>
          </a:p>
          <a:p>
            <a:pPr lvl="4"/>
            <a:r>
              <a:rPr lang="de-AT" dirty="0" smtClean="0"/>
              <a:t>Fünfte Ebene</a:t>
            </a:r>
            <a:endParaRPr lang="de-DE" dirty="0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4"/>
          </p:nvPr>
        </p:nvSpPr>
        <p:spPr>
          <a:xfrm>
            <a:off x="720725" y="190806"/>
            <a:ext cx="8229600" cy="253699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pPr lvl="0"/>
            <a:r>
              <a:rPr lang="de-AT" smtClean="0"/>
              <a:t>Mastertextformat bearbeiten</a:t>
            </a:r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805894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720000" y="601200"/>
            <a:ext cx="8229600" cy="1143000"/>
          </a:xfrm>
        </p:spPr>
        <p:txBody>
          <a:bodyPr/>
          <a:lstStyle/>
          <a:p>
            <a:r>
              <a:rPr lang="de-AT" dirty="0" smtClean="0"/>
              <a:t>Mastertitelformat bearbeiten</a:t>
            </a:r>
            <a:endParaRPr lang="de-DE" dirty="0"/>
          </a:p>
        </p:txBody>
      </p:sp>
      <p:sp>
        <p:nvSpPr>
          <p:cNvPr id="11" name="Inhaltsplatzhalter 2"/>
          <p:cNvSpPr>
            <a:spLocks noGrp="1"/>
          </p:cNvSpPr>
          <p:nvPr>
            <p:ph idx="1"/>
          </p:nvPr>
        </p:nvSpPr>
        <p:spPr>
          <a:xfrm>
            <a:off x="720000" y="1800000"/>
            <a:ext cx="3960000" cy="4525963"/>
          </a:xfrm>
        </p:spPr>
        <p:txBody>
          <a:bodyPr/>
          <a:lstStyle/>
          <a:p>
            <a:pPr lvl="0"/>
            <a:r>
              <a:rPr lang="de-AT" dirty="0" smtClean="0"/>
              <a:t>Mastertextformat bearbeiten</a:t>
            </a:r>
          </a:p>
          <a:p>
            <a:pPr lvl="1"/>
            <a:r>
              <a:rPr lang="de-AT" dirty="0" smtClean="0"/>
              <a:t>Zweite Ebene</a:t>
            </a:r>
          </a:p>
          <a:p>
            <a:pPr lvl="2"/>
            <a:r>
              <a:rPr lang="de-AT" dirty="0" smtClean="0"/>
              <a:t>Dritte Ebene</a:t>
            </a:r>
          </a:p>
          <a:p>
            <a:pPr lvl="3"/>
            <a:r>
              <a:rPr lang="de-AT" dirty="0" smtClean="0"/>
              <a:t>Vierte Ebene</a:t>
            </a:r>
          </a:p>
          <a:p>
            <a:pPr lvl="4"/>
            <a:r>
              <a:rPr lang="de-AT" dirty="0" smtClean="0"/>
              <a:t>Fünfte Ebene</a:t>
            </a:r>
            <a:endParaRPr lang="de-DE" dirty="0"/>
          </a:p>
        </p:txBody>
      </p:sp>
      <p:sp>
        <p:nvSpPr>
          <p:cNvPr id="16" name="Inhaltsplatzhalter 2"/>
          <p:cNvSpPr>
            <a:spLocks noGrp="1"/>
          </p:cNvSpPr>
          <p:nvPr>
            <p:ph idx="13"/>
          </p:nvPr>
        </p:nvSpPr>
        <p:spPr>
          <a:xfrm>
            <a:off x="4968000" y="1800000"/>
            <a:ext cx="3960000" cy="4525963"/>
          </a:xfrm>
        </p:spPr>
        <p:txBody>
          <a:bodyPr/>
          <a:lstStyle/>
          <a:p>
            <a:pPr lvl="0"/>
            <a:r>
              <a:rPr lang="de-AT" dirty="0" smtClean="0"/>
              <a:t>Mastertextformat bearbeiten</a:t>
            </a:r>
          </a:p>
          <a:p>
            <a:pPr lvl="1"/>
            <a:r>
              <a:rPr lang="de-AT" dirty="0" smtClean="0"/>
              <a:t>Zweite Ebene</a:t>
            </a:r>
          </a:p>
          <a:p>
            <a:pPr lvl="2"/>
            <a:r>
              <a:rPr lang="de-AT" dirty="0" smtClean="0"/>
              <a:t>Dritte Ebene</a:t>
            </a:r>
          </a:p>
          <a:p>
            <a:pPr lvl="3"/>
            <a:r>
              <a:rPr lang="de-AT" dirty="0" smtClean="0"/>
              <a:t>Vierte Ebene</a:t>
            </a:r>
          </a:p>
          <a:p>
            <a:pPr lvl="4"/>
            <a:r>
              <a:rPr lang="de-AT" dirty="0" smtClean="0"/>
              <a:t>Fünfte Ebene</a:t>
            </a:r>
            <a:endParaRPr lang="de-DE" dirty="0"/>
          </a:p>
        </p:txBody>
      </p:sp>
      <p:sp>
        <p:nvSpPr>
          <p:cNvPr id="19" name="Textplatzhalter 15"/>
          <p:cNvSpPr>
            <a:spLocks noGrp="1"/>
          </p:cNvSpPr>
          <p:nvPr>
            <p:ph type="body" sz="quarter" idx="15"/>
          </p:nvPr>
        </p:nvSpPr>
        <p:spPr>
          <a:xfrm>
            <a:off x="720725" y="190806"/>
            <a:ext cx="8229600" cy="253699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pPr lvl="0"/>
            <a:r>
              <a:rPr lang="de-AT" smtClean="0"/>
              <a:t>Mastertextformat bearbeiten</a:t>
            </a:r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202401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hne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el 1"/>
          <p:cNvSpPr>
            <a:spLocks noGrp="1"/>
          </p:cNvSpPr>
          <p:nvPr>
            <p:ph type="title"/>
          </p:nvPr>
        </p:nvSpPr>
        <p:spPr>
          <a:xfrm>
            <a:off x="720000" y="601200"/>
            <a:ext cx="8229600" cy="1143000"/>
          </a:xfrm>
        </p:spPr>
        <p:txBody>
          <a:bodyPr/>
          <a:lstStyle/>
          <a:p>
            <a:r>
              <a:rPr lang="de-AT" dirty="0" smtClean="0"/>
              <a:t>Mastertitelformat bearbeiten</a:t>
            </a:r>
            <a:endParaRPr lang="de-DE" dirty="0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4"/>
          </p:nvPr>
        </p:nvSpPr>
        <p:spPr>
          <a:xfrm>
            <a:off x="720725" y="190806"/>
            <a:ext cx="8229600" cy="253699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pPr lvl="0"/>
            <a:r>
              <a:rPr lang="de-AT" dirty="0" smtClean="0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91714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/>
          <p:cNvSpPr>
            <a:spLocks noGrp="1"/>
          </p:cNvSpPr>
          <p:nvPr>
            <p:ph type="title"/>
          </p:nvPr>
        </p:nvSpPr>
        <p:spPr>
          <a:xfrm>
            <a:off x="206748" y="2097090"/>
            <a:ext cx="8742852" cy="1299604"/>
          </a:xfrm>
        </p:spPr>
        <p:txBody>
          <a:bodyPr anchor="b">
            <a:normAutofit/>
          </a:bodyPr>
          <a:lstStyle>
            <a:lvl1pPr algn="ctr">
              <a:defRPr sz="4400"/>
            </a:lvl1pPr>
          </a:lstStyle>
          <a:p>
            <a:r>
              <a:rPr lang="de-AT" dirty="0" smtClean="0"/>
              <a:t>Mastertitelformat bearbeiten</a:t>
            </a:r>
            <a:endParaRPr lang="de-DE" dirty="0"/>
          </a:p>
        </p:txBody>
      </p:sp>
      <p:sp>
        <p:nvSpPr>
          <p:cNvPr id="12" name="Inhaltsplatzhalter 2"/>
          <p:cNvSpPr>
            <a:spLocks noGrp="1"/>
          </p:cNvSpPr>
          <p:nvPr>
            <p:ph idx="1"/>
          </p:nvPr>
        </p:nvSpPr>
        <p:spPr>
          <a:xfrm>
            <a:off x="206748" y="3728980"/>
            <a:ext cx="8742852" cy="2596984"/>
          </a:xfrm>
        </p:spPr>
        <p:txBody>
          <a:bodyPr/>
          <a:lstStyle>
            <a:lvl1pPr algn="ctr">
              <a:defRPr b="0"/>
            </a:lvl1pPr>
          </a:lstStyle>
          <a:p>
            <a:pPr lvl="0"/>
            <a:r>
              <a:rPr lang="de-AT" dirty="0" smtClean="0"/>
              <a:t>Mastertextformat bearbeiten</a:t>
            </a:r>
          </a:p>
        </p:txBody>
      </p:sp>
      <p:sp>
        <p:nvSpPr>
          <p:cNvPr id="17" name="Textplatzhalter 15"/>
          <p:cNvSpPr>
            <a:spLocks noGrp="1"/>
          </p:cNvSpPr>
          <p:nvPr>
            <p:ph type="body" sz="quarter" idx="14"/>
          </p:nvPr>
        </p:nvSpPr>
        <p:spPr>
          <a:xfrm>
            <a:off x="720725" y="190806"/>
            <a:ext cx="8229600" cy="253699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pPr lvl="0"/>
            <a:r>
              <a:rPr lang="de-AT" dirty="0" smtClean="0"/>
              <a:t>Mastertextformat bearbeiten</a:t>
            </a:r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8034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hne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platzhalter 15"/>
          <p:cNvSpPr>
            <a:spLocks noGrp="1"/>
          </p:cNvSpPr>
          <p:nvPr>
            <p:ph type="body" sz="quarter" idx="14"/>
          </p:nvPr>
        </p:nvSpPr>
        <p:spPr>
          <a:xfrm>
            <a:off x="720725" y="190806"/>
            <a:ext cx="8229600" cy="253699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pPr lvl="0"/>
            <a:r>
              <a:rPr lang="de-AT" dirty="0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987883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englisch">
    <p:bg>
      <p:bgPr>
        <a:gradFill flip="none" rotWithShape="1">
          <a:gsLst>
            <a:gs pos="8000">
              <a:schemeClr val="bg1"/>
            </a:gs>
            <a:gs pos="100000">
              <a:schemeClr val="bg1">
                <a:lumMod val="6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 userDrawn="1"/>
        </p:nvSpPr>
        <p:spPr>
          <a:xfrm>
            <a:off x="0" y="0"/>
            <a:ext cx="9144000" cy="6354763"/>
          </a:xfrm>
          <a:prstGeom prst="rect">
            <a:avLst/>
          </a:prstGeom>
          <a:gradFill>
            <a:gsLst>
              <a:gs pos="0">
                <a:schemeClr val="bg1">
                  <a:lumMod val="65000"/>
                </a:schemeClr>
              </a:gs>
              <a:gs pos="100000">
                <a:schemeClr val="bg1"/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052" tIns="45515" rIns="91052" bIns="45515" anchor="ctr"/>
          <a:lstStyle/>
          <a:p>
            <a:pPr algn="ctr">
              <a:defRPr/>
            </a:pPr>
            <a:endParaRPr lang="de-DE"/>
          </a:p>
        </p:txBody>
      </p:sp>
      <p:pic>
        <p:nvPicPr>
          <p:cNvPr id="4" name="Bild 7" descr="AT_Pictogramm2.png"/>
          <p:cNvPicPr>
            <a:picLocks noChangeAspect="1"/>
          </p:cNvPicPr>
          <p:nvPr userDrawn="1"/>
        </p:nvPicPr>
        <p:blipFill>
          <a:blip r:embed="rId2">
            <a:alphaModFix amt="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39"/>
          <a:stretch>
            <a:fillRect/>
          </a:stretch>
        </p:blipFill>
        <p:spPr bwMode="auto">
          <a:xfrm>
            <a:off x="-1998663" y="1490667"/>
            <a:ext cx="10888663" cy="486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8038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feld 271"/>
          <p:cNvSpPr txBox="1">
            <a:spLocks noChangeArrowheads="1"/>
          </p:cNvSpPr>
          <p:nvPr userDrawn="1"/>
        </p:nvSpPr>
        <p:spPr bwMode="auto">
          <a:xfrm>
            <a:off x="720725" y="439807"/>
            <a:ext cx="6796088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5515" rIns="91052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de-DE" sz="1200" dirty="0" smtClean="0">
                <a:cs typeface="Arial" charset="0"/>
              </a:rPr>
              <a:t>S   C   I   E   N   C   E      </a:t>
            </a:r>
            <a:r>
              <a:rPr lang="de-DE" sz="800" baseline="30000" dirty="0" smtClean="0">
                <a:latin typeface="Wingdings" charset="0"/>
                <a:cs typeface="Wingdings" charset="0"/>
              </a:rPr>
              <a:t></a:t>
            </a:r>
            <a:r>
              <a:rPr lang="de-DE" sz="1200" baseline="30000" dirty="0" smtClean="0">
                <a:cs typeface="Arial" charset="0"/>
              </a:rPr>
              <a:t> </a:t>
            </a:r>
            <a:r>
              <a:rPr lang="de-DE" sz="1200" dirty="0" smtClean="0">
                <a:cs typeface="Arial" charset="0"/>
              </a:rPr>
              <a:t>     P   A   S   S   I   O   N      </a:t>
            </a:r>
            <a:r>
              <a:rPr lang="de-DE" sz="800" baseline="30000" dirty="0" smtClean="0">
                <a:latin typeface="Wingdings" charset="0"/>
                <a:cs typeface="Wingdings" charset="0"/>
              </a:rPr>
              <a:t></a:t>
            </a:r>
            <a:r>
              <a:rPr lang="de-DE" sz="1200" baseline="30000" dirty="0" smtClean="0">
                <a:cs typeface="Arial" charset="0"/>
              </a:rPr>
              <a:t> </a:t>
            </a:r>
            <a:r>
              <a:rPr lang="de-DE" sz="1200" dirty="0" smtClean="0">
                <a:cs typeface="Arial" charset="0"/>
              </a:rPr>
              <a:t>    T   E   C   H   N   O   L   O   G   Y</a:t>
            </a:r>
            <a:endParaRPr lang="de-DE" sz="1200" dirty="0">
              <a:cs typeface="Arial" charset="0"/>
            </a:endParaRPr>
          </a:p>
        </p:txBody>
      </p:sp>
      <p:pic>
        <p:nvPicPr>
          <p:cNvPr id="6" name="Picture 9" descr="Logo TU Graz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0" t="-1250" r="-500" b="-1250"/>
          <a:stretch>
            <a:fillRect/>
          </a:stretch>
        </p:blipFill>
        <p:spPr bwMode="auto">
          <a:xfrm>
            <a:off x="7386638" y="282644"/>
            <a:ext cx="123190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Untertitel 2"/>
          <p:cNvSpPr txBox="1">
            <a:spLocks/>
          </p:cNvSpPr>
          <p:nvPr userDrawn="1"/>
        </p:nvSpPr>
        <p:spPr bwMode="auto">
          <a:xfrm>
            <a:off x="720794" y="6426990"/>
            <a:ext cx="7294563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de-DE" sz="1200" dirty="0" err="1" smtClean="0">
                <a:solidFill>
                  <a:srgbClr val="F70146"/>
                </a:solidFill>
                <a:latin typeface="Wingdings 3" charset="0"/>
                <a:cs typeface="Wingdings 3" charset="0"/>
              </a:rPr>
              <a:t>u</a:t>
            </a:r>
            <a:r>
              <a:rPr lang="de-DE" sz="1800" dirty="0" smtClean="0">
                <a:solidFill>
                  <a:srgbClr val="595959"/>
                </a:solidFill>
              </a:rPr>
              <a:t> </a:t>
            </a:r>
            <a:r>
              <a:rPr lang="de-DE" sz="1800" dirty="0" err="1" smtClean="0">
                <a:solidFill>
                  <a:srgbClr val="000000"/>
                </a:solidFill>
              </a:rPr>
              <a:t>www.tugraz.at</a:t>
            </a:r>
            <a:endParaRPr lang="de-DE" sz="1800" dirty="0">
              <a:solidFill>
                <a:srgbClr val="000000"/>
              </a:solidFill>
            </a:endParaRPr>
          </a:p>
        </p:txBody>
      </p:sp>
      <p:sp>
        <p:nvSpPr>
          <p:cNvPr id="13" name="Titel 2"/>
          <p:cNvSpPr>
            <a:spLocks noGrp="1"/>
          </p:cNvSpPr>
          <p:nvPr>
            <p:ph type="title"/>
          </p:nvPr>
        </p:nvSpPr>
        <p:spPr>
          <a:xfrm>
            <a:off x="720794" y="1134536"/>
            <a:ext cx="8169479" cy="2489199"/>
          </a:xfrm>
        </p:spPr>
        <p:txBody>
          <a:bodyPr anchor="b"/>
          <a:lstStyle>
            <a:lvl1pPr marL="0" marR="0" indent="0" algn="l" defTabSz="45522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5000" baseline="0">
                <a:solidFill>
                  <a:srgbClr val="F70146"/>
                </a:solidFill>
              </a:defRPr>
            </a:lvl1pPr>
          </a:lstStyle>
          <a:p>
            <a:r>
              <a:rPr lang="de-AT" dirty="0" smtClean="0"/>
              <a:t>Mastertitelformat bearbeiten</a:t>
            </a:r>
            <a:endParaRPr lang="de-DE" dirty="0"/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10"/>
          </p:nvPr>
        </p:nvSpPr>
        <p:spPr>
          <a:xfrm>
            <a:off x="720727" y="4552950"/>
            <a:ext cx="3724275" cy="215900"/>
          </a:xfrm>
        </p:spPr>
        <p:txBody>
          <a:bodyPr/>
          <a:lstStyle>
            <a:lvl1pPr>
              <a:defRPr sz="20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720725" y="3802063"/>
            <a:ext cx="8229600" cy="652462"/>
          </a:xfrm>
        </p:spPr>
        <p:txBody>
          <a:bodyPr anchor="b"/>
          <a:lstStyle>
            <a:lvl1pPr algn="l">
              <a:defRPr sz="2000" b="1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78218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E3A1A-5C2C-46A3-9D30-A9D83467389F}" type="datetimeFigureOut">
              <a:rPr lang="de-AT" smtClean="0"/>
              <a:t>23.09.2020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197F1D-6582-4C27-9B46-EC1E8513EB7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9737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0" y="6354763"/>
            <a:ext cx="9144000" cy="5032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052" tIns="45515" rIns="91052" bIns="45515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>
              <a:solidFill>
                <a:srgbClr val="FFFFFF"/>
              </a:solidFill>
              <a:ea typeface="ＭＳ Ｐゴシック" pitchFamily="-105" charset="-128"/>
              <a:cs typeface="ＭＳ Ｐゴシック" pitchFamily="-105" charset="-128"/>
            </a:endParaRPr>
          </a:p>
        </p:txBody>
      </p:sp>
      <p:sp>
        <p:nvSpPr>
          <p:cNvPr id="1027" name="Titelplatzhalter 1"/>
          <p:cNvSpPr>
            <a:spLocks noGrp="1"/>
          </p:cNvSpPr>
          <p:nvPr>
            <p:ph type="title"/>
          </p:nvPr>
        </p:nvSpPr>
        <p:spPr bwMode="auto">
          <a:xfrm>
            <a:off x="720725" y="601663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dirty="0"/>
              <a:t>Mastertitelformat bearbeiten</a:t>
            </a:r>
            <a:endParaRPr lang="de-DE" dirty="0"/>
          </a:p>
        </p:txBody>
      </p:sp>
      <p:sp>
        <p:nvSpPr>
          <p:cNvPr id="1028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720725" y="180022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dirty="0"/>
              <a:t>Mastertextformat bearbeiten</a:t>
            </a:r>
          </a:p>
          <a:p>
            <a:pPr lvl="1"/>
            <a:r>
              <a:rPr lang="de-AT" dirty="0"/>
              <a:t>Zweite Ebene</a:t>
            </a:r>
          </a:p>
          <a:p>
            <a:pPr lvl="2"/>
            <a:r>
              <a:rPr lang="de-AT" dirty="0"/>
              <a:t>Dritte Ebene</a:t>
            </a:r>
          </a:p>
          <a:p>
            <a:pPr lvl="3"/>
            <a:r>
              <a:rPr lang="de-AT" dirty="0"/>
              <a:t>Vierte Ebene</a:t>
            </a:r>
          </a:p>
          <a:p>
            <a:pPr lvl="4"/>
            <a:r>
              <a:rPr lang="de-AT" dirty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720727" y="6596068"/>
            <a:ext cx="3724275" cy="215900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720725" y="6415088"/>
            <a:ext cx="8229600" cy="26035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cxnSp>
        <p:nvCxnSpPr>
          <p:cNvPr id="8" name="Gerade Verbindung 7"/>
          <p:cNvCxnSpPr/>
          <p:nvPr userDrawn="1"/>
        </p:nvCxnSpPr>
        <p:spPr bwMode="auto">
          <a:xfrm>
            <a:off x="720794" y="503307"/>
            <a:ext cx="8207375" cy="1587"/>
          </a:xfrm>
          <a:prstGeom prst="line">
            <a:avLst/>
          </a:prstGeom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echteck 8"/>
          <p:cNvSpPr/>
          <p:nvPr userDrawn="1"/>
        </p:nvSpPr>
        <p:spPr>
          <a:xfrm>
            <a:off x="0" y="503243"/>
            <a:ext cx="503238" cy="504825"/>
          </a:xfrm>
          <a:prstGeom prst="rect">
            <a:avLst/>
          </a:prstGeom>
          <a:solidFill>
            <a:srgbClr val="F7014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052" tIns="45515" rIns="91052" bIns="45515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>
              <a:solidFill>
                <a:srgbClr val="FFFFFF"/>
              </a:solidFill>
              <a:ea typeface="ＭＳ Ｐゴシック" pitchFamily="-105" charset="-128"/>
              <a:cs typeface="ＭＳ Ｐゴシック" pitchFamily="-105" charset="-128"/>
            </a:endParaRPr>
          </a:p>
        </p:txBody>
      </p:sp>
      <p:pic>
        <p:nvPicPr>
          <p:cNvPr id="1033" name="Picture 9" descr="Logo TU Graz"/>
          <p:cNvPicPr>
            <a:picLocks noChangeAspect="1" noChangeArrowheads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0" t="-1250" r="-500" b="-1250"/>
          <a:stretch>
            <a:fillRect/>
          </a:stretch>
        </p:blipFill>
        <p:spPr bwMode="auto">
          <a:xfrm>
            <a:off x="8031232" y="76200"/>
            <a:ext cx="9096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feld 11"/>
          <p:cNvSpPr txBox="1">
            <a:spLocks noChangeArrowheads="1"/>
          </p:cNvSpPr>
          <p:nvPr userDrawn="1"/>
        </p:nvSpPr>
        <p:spPr bwMode="auto">
          <a:xfrm>
            <a:off x="4856163" y="6370675"/>
            <a:ext cx="2946400" cy="46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052" tIns="45515" rIns="91052" bIns="45515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r>
              <a:rPr lang="de-DE" sz="800" dirty="0">
                <a:solidFill>
                  <a:srgbClr val="3366FF"/>
                </a:solidFill>
              </a:rPr>
              <a:t>Logo bei Bedarf </a:t>
            </a:r>
            <a:r>
              <a:rPr lang="de-DE" sz="800" dirty="0" smtClean="0">
                <a:solidFill>
                  <a:srgbClr val="3366FF"/>
                </a:solidFill>
              </a:rPr>
              <a:t>innerhalb des blauen Feldes</a:t>
            </a:r>
          </a:p>
          <a:p>
            <a:pPr algn="r" eaLnBrk="1" hangingPunct="1"/>
            <a:r>
              <a:rPr lang="de-DE" sz="800" dirty="0" smtClean="0">
                <a:solidFill>
                  <a:srgbClr val="3366FF"/>
                </a:solidFill>
              </a:rPr>
              <a:t>am </a:t>
            </a:r>
            <a:r>
              <a:rPr lang="de-DE" sz="800" dirty="0">
                <a:solidFill>
                  <a:srgbClr val="3366FF"/>
                </a:solidFill>
              </a:rPr>
              <a:t>Master einfügen </a:t>
            </a:r>
            <a:r>
              <a:rPr lang="de-DE" sz="800" dirty="0" smtClean="0">
                <a:solidFill>
                  <a:srgbClr val="3366FF"/>
                </a:solidFill>
              </a:rPr>
              <a:t>(</a:t>
            </a:r>
            <a:r>
              <a:rPr lang="de-DE" sz="800" dirty="0">
                <a:solidFill>
                  <a:srgbClr val="3366FF"/>
                </a:solidFill>
              </a:rPr>
              <a:t>optisch kleiner als das TU Graz-Logo)</a:t>
            </a:r>
          </a:p>
          <a:p>
            <a:pPr algn="r" eaLnBrk="1" hangingPunct="1"/>
            <a:r>
              <a:rPr lang="de-DE" sz="800" dirty="0" smtClean="0">
                <a:solidFill>
                  <a:srgbClr val="3366FF"/>
                </a:solidFill>
              </a:rPr>
              <a:t>und Platzhalter (blaues Rechteck) am </a:t>
            </a:r>
            <a:r>
              <a:rPr lang="de-DE" sz="800" dirty="0">
                <a:solidFill>
                  <a:srgbClr val="3366FF"/>
                </a:solidFill>
              </a:rPr>
              <a:t>Master löschen</a:t>
            </a:r>
          </a:p>
        </p:txBody>
      </p:sp>
      <p:grpSp>
        <p:nvGrpSpPr>
          <p:cNvPr id="13" name="Gruppierung 12"/>
          <p:cNvGrpSpPr/>
          <p:nvPr userDrawn="1"/>
        </p:nvGrpSpPr>
        <p:grpSpPr>
          <a:xfrm>
            <a:off x="7778750" y="6437316"/>
            <a:ext cx="1176338" cy="346249"/>
            <a:chOff x="7778750" y="6437313"/>
            <a:chExt cx="1176338" cy="346249"/>
          </a:xfrm>
        </p:grpSpPr>
        <p:sp>
          <p:nvSpPr>
            <p:cNvPr id="14" name="Rechteck 13"/>
            <p:cNvSpPr/>
            <p:nvPr userDrawn="1"/>
          </p:nvSpPr>
          <p:spPr>
            <a:xfrm>
              <a:off x="7778750" y="6437313"/>
              <a:ext cx="1176338" cy="338137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DE"/>
            </a:p>
          </p:txBody>
        </p:sp>
        <p:sp>
          <p:nvSpPr>
            <p:cNvPr id="15" name="Textfeld 14"/>
            <p:cNvSpPr txBox="1">
              <a:spLocks noChangeArrowheads="1"/>
            </p:cNvSpPr>
            <p:nvPr userDrawn="1"/>
          </p:nvSpPr>
          <p:spPr bwMode="auto">
            <a:xfrm>
              <a:off x="7802562" y="6437313"/>
              <a:ext cx="1054479" cy="346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de-DE" sz="800" dirty="0" smtClean="0">
                  <a:solidFill>
                    <a:schemeClr val="bg1"/>
                  </a:solidFill>
                </a:rPr>
                <a:t>Hier könnte Ihr Logo stehen</a:t>
              </a:r>
              <a:endParaRPr lang="de-DE" sz="800" dirty="0">
                <a:solidFill>
                  <a:schemeClr val="bg1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5" r:id="rId8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5228" rtl="0" eaLnBrk="0" fontAlgn="base" hangingPunct="0">
        <a:spcBef>
          <a:spcPct val="0"/>
        </a:spcBef>
        <a:spcAft>
          <a:spcPct val="0"/>
        </a:spcAft>
        <a:defRPr sz="3200" kern="1200">
          <a:solidFill>
            <a:srgbClr val="000000"/>
          </a:solidFill>
          <a:latin typeface="+mj-lt"/>
          <a:ea typeface="ＭＳ Ｐゴシック" pitchFamily="-107" charset="-128"/>
          <a:cs typeface="ＭＳ Ｐゴシック" pitchFamily="-107" charset="-128"/>
        </a:defRPr>
      </a:lvl1pPr>
      <a:lvl2pPr algn="l" defTabSz="455228" rtl="0" eaLnBrk="0" fontAlgn="base" hangingPunct="0">
        <a:spcBef>
          <a:spcPct val="0"/>
        </a:spcBef>
        <a:spcAft>
          <a:spcPct val="0"/>
        </a:spcAft>
        <a:defRPr sz="32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2pPr>
      <a:lvl3pPr algn="l" defTabSz="455228" rtl="0" eaLnBrk="0" fontAlgn="base" hangingPunct="0">
        <a:spcBef>
          <a:spcPct val="0"/>
        </a:spcBef>
        <a:spcAft>
          <a:spcPct val="0"/>
        </a:spcAft>
        <a:defRPr sz="32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3pPr>
      <a:lvl4pPr algn="l" defTabSz="455228" rtl="0" eaLnBrk="0" fontAlgn="base" hangingPunct="0">
        <a:spcBef>
          <a:spcPct val="0"/>
        </a:spcBef>
        <a:spcAft>
          <a:spcPct val="0"/>
        </a:spcAft>
        <a:defRPr sz="32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4pPr>
      <a:lvl5pPr algn="l" defTabSz="455228" rtl="0" eaLnBrk="0" fontAlgn="base" hangingPunct="0">
        <a:spcBef>
          <a:spcPct val="0"/>
        </a:spcBef>
        <a:spcAft>
          <a:spcPct val="0"/>
        </a:spcAft>
        <a:defRPr sz="32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5pPr>
      <a:lvl6pPr marL="455228" algn="l" defTabSz="455228" rtl="0" fontAlgn="base">
        <a:spcBef>
          <a:spcPct val="0"/>
        </a:spcBef>
        <a:spcAft>
          <a:spcPct val="0"/>
        </a:spcAft>
        <a:defRPr sz="32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6pPr>
      <a:lvl7pPr marL="910466" algn="l" defTabSz="455228" rtl="0" fontAlgn="base">
        <a:spcBef>
          <a:spcPct val="0"/>
        </a:spcBef>
        <a:spcAft>
          <a:spcPct val="0"/>
        </a:spcAft>
        <a:defRPr sz="32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7pPr>
      <a:lvl8pPr marL="1365699" algn="l" defTabSz="455228" rtl="0" fontAlgn="base">
        <a:spcBef>
          <a:spcPct val="0"/>
        </a:spcBef>
        <a:spcAft>
          <a:spcPct val="0"/>
        </a:spcAft>
        <a:defRPr sz="32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8pPr>
      <a:lvl9pPr marL="1820931" algn="l" defTabSz="455228" rtl="0" fontAlgn="base">
        <a:spcBef>
          <a:spcPct val="0"/>
        </a:spcBef>
        <a:spcAft>
          <a:spcPct val="0"/>
        </a:spcAft>
        <a:defRPr sz="32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9pPr>
    </p:titleStyle>
    <p:bodyStyle>
      <a:lvl1pPr algn="l" defTabSz="455228" rtl="0" eaLnBrk="0" fontAlgn="base" hangingPunct="0">
        <a:spcBef>
          <a:spcPct val="20000"/>
        </a:spcBef>
        <a:spcAft>
          <a:spcPct val="0"/>
        </a:spcAft>
        <a:buFont typeface="Arial" charset="0"/>
        <a:defRPr sz="2600" kern="1200">
          <a:solidFill>
            <a:srgbClr val="000000"/>
          </a:solidFill>
          <a:latin typeface="+mn-lt"/>
          <a:ea typeface="ＭＳ Ｐゴシック" pitchFamily="-107" charset="-128"/>
          <a:cs typeface="ＭＳ Ｐゴシック" pitchFamily="-107" charset="-128"/>
        </a:defRPr>
      </a:lvl1pPr>
      <a:lvl2pPr marL="270299" indent="-270299" algn="l" defTabSz="455228" rtl="0" eaLnBrk="0" fontAlgn="base" hangingPunct="0">
        <a:spcBef>
          <a:spcPct val="20000"/>
        </a:spcBef>
        <a:spcAft>
          <a:spcPct val="0"/>
        </a:spcAft>
        <a:buClr>
          <a:srgbClr val="F70146"/>
        </a:buClr>
        <a:buFont typeface="Wingdings" charset="0"/>
        <a:buChar char="§"/>
        <a:defRPr sz="2600" kern="1200">
          <a:solidFill>
            <a:srgbClr val="000000"/>
          </a:solidFill>
          <a:latin typeface="+mn-lt"/>
          <a:ea typeface="ＭＳ Ｐゴシック" pitchFamily="-107" charset="-128"/>
          <a:cs typeface="+mn-cs"/>
        </a:defRPr>
      </a:lvl2pPr>
      <a:lvl3pPr marL="804568" indent="-270299" algn="l" defTabSz="455228" rtl="0" eaLnBrk="0" fontAlgn="base" hangingPunct="0">
        <a:spcBef>
          <a:spcPct val="20000"/>
        </a:spcBef>
        <a:spcAft>
          <a:spcPct val="0"/>
        </a:spcAft>
        <a:buFont typeface="Wingdings" charset="0"/>
        <a:buChar char="§"/>
        <a:defRPr sz="2400" kern="1200">
          <a:solidFill>
            <a:srgbClr val="000000"/>
          </a:solidFill>
          <a:latin typeface="+mn-lt"/>
          <a:ea typeface="ＭＳ Ｐゴシック" pitchFamily="-107" charset="-128"/>
          <a:cs typeface="+mn-cs"/>
        </a:defRPr>
      </a:lvl3pPr>
      <a:lvl4pPr marL="1432069" indent="-184939" algn="l" defTabSz="455228" rtl="0" eaLnBrk="0" fontAlgn="base" hangingPunct="0">
        <a:spcBef>
          <a:spcPct val="20000"/>
        </a:spcBef>
        <a:spcAft>
          <a:spcPct val="0"/>
        </a:spcAft>
        <a:buClr>
          <a:srgbClr val="A6A6A6"/>
        </a:buClr>
        <a:buFont typeface="Wingdings" charset="0"/>
        <a:buChar char="§"/>
        <a:defRPr sz="2000" kern="1200">
          <a:solidFill>
            <a:srgbClr val="000000"/>
          </a:solidFill>
          <a:latin typeface="+mn-lt"/>
          <a:ea typeface="ＭＳ Ｐゴシック" pitchFamily="-107" charset="-128"/>
          <a:cs typeface="+mn-cs"/>
        </a:defRPr>
      </a:lvl4pPr>
      <a:lvl5pPr marL="1969517" indent="-186519" algn="l" defTabSz="455228" rtl="0" eaLnBrk="0" fontAlgn="base" hangingPunct="0">
        <a:spcBef>
          <a:spcPct val="20000"/>
        </a:spcBef>
        <a:spcAft>
          <a:spcPct val="0"/>
        </a:spcAft>
        <a:buFont typeface="Lucida Grande" charset="0"/>
        <a:buChar char="-"/>
        <a:defRPr sz="2000" kern="1200">
          <a:solidFill>
            <a:srgbClr val="000000"/>
          </a:solidFill>
          <a:latin typeface="+mn-lt"/>
          <a:ea typeface="ＭＳ Ｐゴシック" pitchFamily="-107" charset="-128"/>
          <a:cs typeface="+mn-cs"/>
        </a:defRPr>
      </a:lvl5pPr>
      <a:lvl6pPr marL="2503776" indent="-227573" algn="l" defTabSz="455228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59013" indent="-227573" algn="l" defTabSz="455228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14245" indent="-227573" algn="l" defTabSz="455228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69480" indent="-227573" algn="l" defTabSz="455228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52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228" algn="l" defTabSz="4552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466" algn="l" defTabSz="4552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5699" algn="l" defTabSz="4552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0931" algn="l" defTabSz="4552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6168" algn="l" defTabSz="4552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1394" algn="l" defTabSz="4552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6629" algn="l" defTabSz="4552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1863" algn="l" defTabSz="4552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Vortrag 3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024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Zur Person Vortrag 3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324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Vortrag 3 – Folie 1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6058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NGAGE" val="{&quot;SavedSwatch&quot;:&quot;-16748873|-10780376|-3468525|-5151986|-9539986|Markido&quot;,&quot;Id&quot;:&quot;5f6b80d430353997e8562e62&quot;,&quot;SmartGridHorizontal&quot;:0,&quot;LinkedExcelSources&quot;:{},&quot;LinkedProjectSources&quot;:{},&quot;FlowConfig&quot;:{&quot;Canvas&quot;:{&quot;Slide&quot;:-1,&quot;Width&quot;:0,&quot;Height&quot;:0},&quot;Timeline&quot;:{&quot;Actions&quot;:[]}},&quot;LinkedSlideMergeSources&quot;:{},&quot;LinkedSharePointSlideMergeSources&quot;:{}}"/>
</p:tagLst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Bildschirmpräsentation (4:3)</PresentationFormat>
  <Paragraphs>12</Paragraphs>
  <Slides>3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11" baseType="lpstr">
      <vt:lpstr>ＭＳ Ｐゴシック</vt:lpstr>
      <vt:lpstr>Arial</vt:lpstr>
      <vt:lpstr>Arial Narrow</vt:lpstr>
      <vt:lpstr>Calibri</vt:lpstr>
      <vt:lpstr>Lucida Grande</vt:lpstr>
      <vt:lpstr>Wingdings</vt:lpstr>
      <vt:lpstr>Wingdings 3</vt:lpstr>
      <vt:lpstr>Office-Design</vt:lpstr>
      <vt:lpstr>Vortrag 3</vt:lpstr>
      <vt:lpstr>Zur Person Vortrag 3</vt:lpstr>
      <vt:lpstr>Vortrag 3 – Folie 1</vt:lpstr>
    </vt:vector>
  </TitlesOfParts>
  <Company>TUG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Christina</dc:creator>
  <cp:lastModifiedBy>Landschützer, Christian</cp:lastModifiedBy>
  <cp:revision>81</cp:revision>
  <cp:lastPrinted>2015-04-07T12:56:41Z</cp:lastPrinted>
  <dcterms:created xsi:type="dcterms:W3CDTF">2012-12-13T06:37:50Z</dcterms:created>
  <dcterms:modified xsi:type="dcterms:W3CDTF">2020-09-23T17:07:36Z</dcterms:modified>
</cp:coreProperties>
</file>