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0.xml" ContentType="application/vnd.openxmlformats-officedocument.theme+xml"/>
  <Override PartName="/ppt/theme/theme21.xml" ContentType="application/vnd.openxmlformats-officedocument.theme+xml"/>
  <Override PartName="/ppt/theme/theme22.xml" ContentType="application/vnd.openxmlformats-officedocument.theme+xml"/>
  <Override PartName="/ppt/theme/theme23.xml" ContentType="application/vnd.openxmlformats-officedocument.theme+xml"/>
  <Override PartName="/ppt/theme/theme24.xml" ContentType="application/vnd.openxmlformats-officedocument.theme+xml"/>
  <Override PartName="/ppt/theme/theme25.xml" ContentType="application/vnd.openxmlformats-officedocument.theme+xml"/>
  <Override PartName="/ppt/theme/theme26.xml" ContentType="application/vnd.openxmlformats-officedocument.theme+xml"/>
  <Override PartName="/ppt/theme/theme27.xml" ContentType="application/vnd.openxmlformats-officedocument.theme+xml"/>
  <Override PartName="/ppt/theme/theme28.xml" ContentType="application/vnd.openxmlformats-officedocument.theme+xml"/>
  <Override PartName="/ppt/theme/theme29.xml" ContentType="application/vnd.openxmlformats-officedocument.theme+xml"/>
  <Override PartName="/ppt/theme/theme30.xml" ContentType="application/vnd.openxmlformats-officedocument.theme+xml"/>
  <Override PartName="/ppt/theme/theme31.xml" ContentType="application/vnd.openxmlformats-officedocument.theme+xml"/>
  <Override PartName="/ppt/theme/theme32.xml" ContentType="application/vnd.openxmlformats-officedocument.theme+xml"/>
  <Override PartName="/ppt/theme/theme33.xml" ContentType="application/vnd.openxmlformats-officedocument.theme+xml"/>
  <Override PartName="/ppt/theme/theme34.xml" ContentType="application/vnd.openxmlformats-officedocument.theme+xml"/>
  <Override PartName="/ppt/theme/theme35.xml" ContentType="application/vnd.openxmlformats-officedocument.theme+xml"/>
  <Override PartName="/ppt/theme/theme36.xml" ContentType="application/vnd.openxmlformats-officedocument.theme+xml"/>
  <Override PartName="/ppt/theme/theme37.xml" ContentType="application/vnd.openxmlformats-officedocument.theme+xml"/>
  <Override PartName="/ppt/theme/theme38.xml" ContentType="application/vnd.openxmlformats-officedocument.theme+xml"/>
  <Override PartName="/ppt/theme/theme39.xml" ContentType="application/vnd.openxmlformats-officedocument.theme+xml"/>
  <Override PartName="/ppt/theme/theme40.xml" ContentType="application/vnd.openxmlformats-officedocument.theme+xml"/>
  <Override PartName="/ppt/theme/theme41.xml" ContentType="application/vnd.openxmlformats-officedocument.theme+xml"/>
  <Override PartName="/ppt/theme/theme42.xml" ContentType="application/vnd.openxmlformats-officedocument.theme+xml"/>
  <Override PartName="/ppt/theme/theme43.xml" ContentType="application/vnd.openxmlformats-officedocument.theme+xml"/>
  <Override PartName="/ppt/theme/theme44.xml" ContentType="application/vnd.openxmlformats-officedocument.theme+xml"/>
  <Override PartName="/ppt/theme/theme4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22" r:id="rId2"/>
    <p:sldMasterId id="2147483724" r:id="rId3"/>
    <p:sldMasterId id="2147483726" r:id="rId4"/>
    <p:sldMasterId id="2147483728" r:id="rId5"/>
    <p:sldMasterId id="2147483730" r:id="rId6"/>
    <p:sldMasterId id="2147483732" r:id="rId7"/>
    <p:sldMasterId id="2147483734" r:id="rId8"/>
    <p:sldMasterId id="2147483736" r:id="rId9"/>
    <p:sldMasterId id="2147483738" r:id="rId10"/>
    <p:sldMasterId id="2147483740" r:id="rId11"/>
    <p:sldMasterId id="2147483742" r:id="rId12"/>
    <p:sldMasterId id="2147483744" r:id="rId13"/>
    <p:sldMasterId id="2147483746" r:id="rId14"/>
    <p:sldMasterId id="2147483748" r:id="rId15"/>
    <p:sldMasterId id="2147483750" r:id="rId16"/>
    <p:sldMasterId id="2147483752" r:id="rId17"/>
    <p:sldMasterId id="2147483756" r:id="rId18"/>
    <p:sldMasterId id="2147483758" r:id="rId19"/>
    <p:sldMasterId id="2147483760" r:id="rId20"/>
    <p:sldMasterId id="2147483762" r:id="rId21"/>
    <p:sldMasterId id="2147483764" r:id="rId22"/>
    <p:sldMasterId id="2147483766" r:id="rId23"/>
    <p:sldMasterId id="2147483768" r:id="rId24"/>
    <p:sldMasterId id="2147483770" r:id="rId25"/>
    <p:sldMasterId id="2147483772" r:id="rId26"/>
    <p:sldMasterId id="2147483774" r:id="rId27"/>
    <p:sldMasterId id="2147483776" r:id="rId28"/>
    <p:sldMasterId id="2147483778" r:id="rId29"/>
    <p:sldMasterId id="2147483780" r:id="rId30"/>
    <p:sldMasterId id="2147483984" r:id="rId31"/>
    <p:sldMasterId id="2147483986" r:id="rId32"/>
    <p:sldMasterId id="2147483988" r:id="rId33"/>
    <p:sldMasterId id="2147483990" r:id="rId34"/>
    <p:sldMasterId id="2147483992" r:id="rId35"/>
    <p:sldMasterId id="2147483994" r:id="rId36"/>
    <p:sldMasterId id="2147483996" r:id="rId37"/>
    <p:sldMasterId id="2147483998" r:id="rId38"/>
    <p:sldMasterId id="2147484000" r:id="rId39"/>
    <p:sldMasterId id="2147484002" r:id="rId40"/>
    <p:sldMasterId id="2147484004" r:id="rId41"/>
    <p:sldMasterId id="2147484006" r:id="rId42"/>
    <p:sldMasterId id="2147484008" r:id="rId43"/>
  </p:sldMasterIdLst>
  <p:notesMasterIdLst>
    <p:notesMasterId r:id="rId47"/>
  </p:notesMasterIdLst>
  <p:handoutMasterIdLst>
    <p:handoutMasterId r:id="rId48"/>
  </p:handoutMasterIdLst>
  <p:sldIdLst>
    <p:sldId id="292" r:id="rId44"/>
    <p:sldId id="293" r:id="rId45"/>
    <p:sldId id="294" r:id="rId46"/>
  </p:sldIdLst>
  <p:sldSz cx="12192000" cy="6858000"/>
  <p:notesSz cx="7099300" cy="10234613"/>
  <p:custDataLst>
    <p:tags r:id="rId49"/>
  </p:custDataLst>
  <p:defaultTextStyle>
    <a:defPPr>
      <a:defRPr lang="de-DE"/>
    </a:defPPr>
    <a:lvl1pPr algn="l" defTabSz="45522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5228" algn="l" defTabSz="45522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0466" algn="l" defTabSz="45522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65699" algn="l" defTabSz="45522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0931" algn="l" defTabSz="455228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76168" algn="l" defTabSz="455228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31394" algn="l" defTabSz="455228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186629" algn="l" defTabSz="455228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41863" algn="l" defTabSz="455228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521415D9-36F7-43E2-AB2F-B90AF26B5E84}">
      <p14:sectionLst xmlns:p14="http://schemas.microsoft.com/office/powerpoint/2010/main">
        <p14:section name="Vortrag 3" id="{E6C2A540-29DA-4DD2-A5D0-A71A6A93B36B}">
          <p14:sldIdLst>
            <p14:sldId id="292"/>
            <p14:sldId id="293"/>
            <p14:sldId id="29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01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Helle Formatvorlag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notesMasterView">
  <p:normalViewPr>
    <p:restoredLeft sz="34580" autoAdjust="0"/>
    <p:restoredTop sz="86410" autoAdjust="0"/>
  </p:normalViewPr>
  <p:slideViewPr>
    <p:cSldViewPr snapToGrid="0" snapToObjects="1">
      <p:cViewPr varScale="1">
        <p:scale>
          <a:sx n="80" d="100"/>
          <a:sy n="80" d="100"/>
        </p:scale>
        <p:origin x="102" y="6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9" d="100"/>
          <a:sy n="59" d="100"/>
        </p:scale>
        <p:origin x="2673" y="57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Master" Target="slideMasters/slideMaster39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Master" Target="slideMasters/slideMaster42.xml"/><Relationship Id="rId47" Type="http://schemas.openxmlformats.org/officeDocument/2006/relationships/notesMaster" Target="notesMasters/notesMaster1.xml"/><Relationship Id="rId50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Master" Target="slideMasters/slideMaster40.xml"/><Relationship Id="rId45" Type="http://schemas.openxmlformats.org/officeDocument/2006/relationships/slide" Target="slides/slide2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1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Master" Target="slideMasters/slideMaster43.xml"/><Relationship Id="rId48" Type="http://schemas.openxmlformats.org/officeDocument/2006/relationships/handoutMaster" Target="handoutMasters/handoutMaster1.xml"/><Relationship Id="rId8" Type="http://schemas.openxmlformats.org/officeDocument/2006/relationships/slideMaster" Target="slideMasters/slideMaster8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" Target="slides/slide3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>
              <a:defRPr sz="1300" smtClean="0">
                <a:latin typeface="Calibri" charset="0"/>
              </a:defRPr>
            </a:lvl1pPr>
          </a:lstStyle>
          <a:p>
            <a:pPr>
              <a:defRPr/>
            </a:pPr>
            <a:fld id="{600D62BF-BC3D-5643-8C6B-023F23C60991}" type="datetime1">
              <a:rPr lang="de-DE"/>
              <a:pPr>
                <a:defRPr/>
              </a:pPr>
              <a:t>23.09.2020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>
              <a:defRPr sz="1300" smtClean="0">
                <a:latin typeface="Calibri" charset="0"/>
              </a:defRPr>
            </a:lvl1pPr>
          </a:lstStyle>
          <a:p>
            <a:pPr>
              <a:defRPr/>
            </a:pPr>
            <a:fld id="{893D5CDE-6566-B845-89DF-0B726458835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9582350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342749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9" name="Datumsplatzhalt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342749"/>
          </a:xfrm>
          <a:prstGeom prst="rect">
            <a:avLst/>
          </a:prstGeom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>
              <a:defRPr sz="1300" smtClean="0">
                <a:latin typeface="Calibri" charset="0"/>
              </a:defRPr>
            </a:lvl1pPr>
          </a:lstStyle>
          <a:p>
            <a:pPr>
              <a:defRPr/>
            </a:pPr>
            <a:fld id="{AB845BAA-8C79-BE45-AAFE-5F5647438CF8}" type="datetime1">
              <a:rPr lang="de-DE"/>
              <a:pPr>
                <a:defRPr/>
              </a:pPr>
              <a:t>23.09.2020</a:t>
            </a:fld>
            <a:endParaRPr lang="de-DE" dirty="0"/>
          </a:p>
        </p:txBody>
      </p:sp>
      <p:sp>
        <p:nvSpPr>
          <p:cNvPr id="10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45024" y="1331913"/>
            <a:ext cx="4482147" cy="2521630"/>
          </a:xfrm>
          <a:prstGeom prst="rect">
            <a:avLst/>
          </a:prstGeom>
          <a:noFill/>
          <a:ln w="635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r>
              <a:rPr lang="de-DE" noProof="0" dirty="0" smtClean="0"/>
              <a:t> </a:t>
            </a:r>
            <a:endParaRPr lang="de-DE" noProof="0" dirty="0"/>
          </a:p>
        </p:txBody>
      </p:sp>
      <p:sp>
        <p:nvSpPr>
          <p:cNvPr id="11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1345024" y="4971497"/>
            <a:ext cx="4487445" cy="3889527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de-AT" noProof="0" dirty="0"/>
              <a:t>Mastertextformat bearbeiten</a:t>
            </a:r>
          </a:p>
          <a:p>
            <a:pPr lvl="1"/>
            <a:r>
              <a:rPr lang="de-AT" noProof="0" dirty="0"/>
              <a:t>Zweite Ebene</a:t>
            </a:r>
          </a:p>
          <a:p>
            <a:pPr lvl="2"/>
            <a:r>
              <a:rPr lang="de-AT" noProof="0" dirty="0"/>
              <a:t>Dritte Ebene</a:t>
            </a:r>
          </a:p>
          <a:p>
            <a:pPr lvl="3"/>
            <a:r>
              <a:rPr lang="de-AT" noProof="0" dirty="0"/>
              <a:t>Vierte Ebene</a:t>
            </a:r>
          </a:p>
          <a:p>
            <a:pPr lvl="4"/>
            <a:r>
              <a:rPr lang="de-AT" noProof="0" dirty="0"/>
              <a:t>Fünfte Ebene</a:t>
            </a:r>
            <a:endParaRPr lang="de-DE" noProof="0" dirty="0"/>
          </a:p>
        </p:txBody>
      </p:sp>
      <p:sp>
        <p:nvSpPr>
          <p:cNvPr id="13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2913393" y="8861023"/>
            <a:ext cx="1343937" cy="511731"/>
          </a:xfrm>
          <a:prstGeom prst="rect">
            <a:avLst/>
          </a:prstGeom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ctr">
              <a:defRPr sz="1500" smtClean="0">
                <a:solidFill>
                  <a:schemeClr val="tx1"/>
                </a:solidFill>
                <a:latin typeface="Arial Narrow"/>
                <a:cs typeface="Arial Narrow"/>
              </a:defRPr>
            </a:lvl1pPr>
          </a:lstStyle>
          <a:p>
            <a:pPr>
              <a:defRPr/>
            </a:pPr>
            <a:fld id="{2E8D22A1-0EEC-4949-8343-6058730FAB1C}" type="slidenum">
              <a:rPr lang="de-DE" smtClean="0"/>
              <a:pPr>
                <a:defRPr/>
              </a:pPr>
              <a:t>‹Nr.›</a:t>
            </a:fld>
            <a:endParaRPr lang="de-DE" dirty="0"/>
          </a:p>
        </p:txBody>
      </p:sp>
      <p:sp>
        <p:nvSpPr>
          <p:cNvPr id="14" name="Rechteck 13"/>
          <p:cNvSpPr/>
          <p:nvPr/>
        </p:nvSpPr>
        <p:spPr>
          <a:xfrm>
            <a:off x="709930" y="514124"/>
            <a:ext cx="5776333" cy="9066094"/>
          </a:xfrm>
          <a:prstGeom prst="rect">
            <a:avLst/>
          </a:prstGeom>
          <a:noFill/>
          <a:ln w="6350">
            <a:solidFill>
              <a:schemeClr val="accent1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9048" tIns="49524" rIns="99048" bIns="49524" rtlCol="0" anchor="ctr"/>
          <a:lstStyle/>
          <a:p>
            <a:pPr algn="ctr"/>
            <a:endParaRPr lang="de-DE"/>
          </a:p>
        </p:txBody>
      </p:sp>
      <p:cxnSp>
        <p:nvCxnSpPr>
          <p:cNvPr id="15" name="Gerade Verbindung 14"/>
          <p:cNvCxnSpPr/>
          <p:nvPr/>
        </p:nvCxnSpPr>
        <p:spPr>
          <a:xfrm flipV="1">
            <a:off x="6479154" y="0"/>
            <a:ext cx="0" cy="342749"/>
          </a:xfrm>
          <a:prstGeom prst="line">
            <a:avLst/>
          </a:prstGeom>
          <a:ln w="6350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Gerade Verbindung 15"/>
          <p:cNvCxnSpPr/>
          <p:nvPr/>
        </p:nvCxnSpPr>
        <p:spPr>
          <a:xfrm flipV="1">
            <a:off x="708685" y="0"/>
            <a:ext cx="0" cy="342749"/>
          </a:xfrm>
          <a:prstGeom prst="line">
            <a:avLst/>
          </a:prstGeom>
          <a:ln w="6350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16"/>
          <p:cNvCxnSpPr/>
          <p:nvPr/>
        </p:nvCxnSpPr>
        <p:spPr>
          <a:xfrm flipV="1">
            <a:off x="6479154" y="9786231"/>
            <a:ext cx="0" cy="312263"/>
          </a:xfrm>
          <a:prstGeom prst="line">
            <a:avLst/>
          </a:prstGeom>
          <a:ln w="6350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17"/>
          <p:cNvCxnSpPr/>
          <p:nvPr/>
        </p:nvCxnSpPr>
        <p:spPr>
          <a:xfrm flipV="1">
            <a:off x="708685" y="9786231"/>
            <a:ext cx="0" cy="312263"/>
          </a:xfrm>
          <a:prstGeom prst="line">
            <a:avLst/>
          </a:prstGeom>
          <a:ln w="6350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9" name="Gruppierung 18"/>
          <p:cNvGrpSpPr/>
          <p:nvPr/>
        </p:nvGrpSpPr>
        <p:grpSpPr>
          <a:xfrm>
            <a:off x="6754939" y="514124"/>
            <a:ext cx="344361" cy="9066094"/>
            <a:chOff x="6346718" y="459338"/>
            <a:chExt cx="511282" cy="8100000"/>
          </a:xfrm>
          <a:effectLst/>
        </p:grpSpPr>
        <p:cxnSp>
          <p:nvCxnSpPr>
            <p:cNvPr id="20" name="Gerade Verbindung 19"/>
            <p:cNvCxnSpPr/>
            <p:nvPr/>
          </p:nvCxnSpPr>
          <p:spPr>
            <a:xfrm>
              <a:off x="6346718" y="459338"/>
              <a:ext cx="511282" cy="0"/>
            </a:xfrm>
            <a:prstGeom prst="line">
              <a:avLst/>
            </a:prstGeom>
            <a:ln w="6350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/>
          </p:nvCxnSpPr>
          <p:spPr>
            <a:xfrm>
              <a:off x="6346718" y="8559338"/>
              <a:ext cx="511282" cy="0"/>
            </a:xfrm>
            <a:prstGeom prst="line">
              <a:avLst/>
            </a:prstGeom>
            <a:ln w="6350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ierung 21"/>
          <p:cNvGrpSpPr/>
          <p:nvPr/>
        </p:nvGrpSpPr>
        <p:grpSpPr>
          <a:xfrm>
            <a:off x="0" y="514124"/>
            <a:ext cx="344361" cy="9066094"/>
            <a:chOff x="6346718" y="459338"/>
            <a:chExt cx="511282" cy="8100000"/>
          </a:xfrm>
          <a:effectLst/>
        </p:grpSpPr>
        <p:cxnSp>
          <p:nvCxnSpPr>
            <p:cNvPr id="23" name="Gerade Verbindung 22"/>
            <p:cNvCxnSpPr/>
            <p:nvPr/>
          </p:nvCxnSpPr>
          <p:spPr>
            <a:xfrm>
              <a:off x="6346718" y="459338"/>
              <a:ext cx="511282" cy="0"/>
            </a:xfrm>
            <a:prstGeom prst="line">
              <a:avLst/>
            </a:prstGeom>
            <a:ln w="6350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23"/>
            <p:cNvCxnSpPr/>
            <p:nvPr/>
          </p:nvCxnSpPr>
          <p:spPr>
            <a:xfrm>
              <a:off x="6346718" y="8559338"/>
              <a:ext cx="511282" cy="0"/>
            </a:xfrm>
            <a:prstGeom prst="line">
              <a:avLst/>
            </a:prstGeom>
            <a:ln w="6350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uppierung 24"/>
          <p:cNvGrpSpPr/>
          <p:nvPr/>
        </p:nvGrpSpPr>
        <p:grpSpPr>
          <a:xfrm>
            <a:off x="1345024" y="849885"/>
            <a:ext cx="4487445" cy="8176469"/>
            <a:chOff x="1299308" y="7953697"/>
            <a:chExt cx="4334920" cy="7305174"/>
          </a:xfrm>
        </p:grpSpPr>
        <p:cxnSp>
          <p:nvCxnSpPr>
            <p:cNvPr id="26" name="Gerade Verbindung 25"/>
            <p:cNvCxnSpPr/>
            <p:nvPr/>
          </p:nvCxnSpPr>
          <p:spPr>
            <a:xfrm>
              <a:off x="1299308" y="8185946"/>
              <a:ext cx="4334920" cy="0"/>
            </a:xfrm>
            <a:prstGeom prst="line">
              <a:avLst/>
            </a:prstGeom>
            <a:ln w="635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feld 26"/>
            <p:cNvSpPr txBox="1"/>
            <p:nvPr/>
          </p:nvSpPr>
          <p:spPr>
            <a:xfrm>
              <a:off x="1349837" y="7953697"/>
              <a:ext cx="1694050" cy="2062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de-DE" sz="900" dirty="0" smtClean="0"/>
                <a:t>Logistikwerkstatt Graz </a:t>
              </a:r>
              <a:r>
                <a:rPr lang="de-DE" sz="900" dirty="0" smtClean="0"/>
                <a:t>2020</a:t>
              </a:r>
              <a:endParaRPr lang="de-DE" sz="900" dirty="0"/>
            </a:p>
          </p:txBody>
        </p:sp>
        <p:sp>
          <p:nvSpPr>
            <p:cNvPr id="28" name="Textfeld 27"/>
            <p:cNvSpPr txBox="1"/>
            <p:nvPr/>
          </p:nvSpPr>
          <p:spPr>
            <a:xfrm>
              <a:off x="3884614" y="7953697"/>
              <a:ext cx="1696145" cy="2062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de-DE" sz="900" dirty="0" smtClean="0"/>
                <a:t>Wissenschaft trifft Wirtschaft</a:t>
              </a:r>
              <a:endParaRPr lang="de-DE" sz="900" dirty="0"/>
            </a:p>
          </p:txBody>
        </p:sp>
        <p:sp>
          <p:nvSpPr>
            <p:cNvPr id="29" name="Rechteck 28"/>
            <p:cNvSpPr/>
            <p:nvPr/>
          </p:nvSpPr>
          <p:spPr>
            <a:xfrm>
              <a:off x="5562228" y="8031634"/>
              <a:ext cx="72000" cy="72000"/>
            </a:xfrm>
            <a:prstGeom prst="rect">
              <a:avLst/>
            </a:prstGeom>
            <a:solidFill>
              <a:srgbClr val="F7014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30" name="Rechteck 29"/>
            <p:cNvSpPr/>
            <p:nvPr/>
          </p:nvSpPr>
          <p:spPr>
            <a:xfrm>
              <a:off x="1299308" y="8031634"/>
              <a:ext cx="72000" cy="72000"/>
            </a:xfrm>
            <a:prstGeom prst="rect">
              <a:avLst/>
            </a:prstGeom>
            <a:solidFill>
              <a:srgbClr val="F7014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31" name="Gerade Verbindung 30"/>
            <p:cNvCxnSpPr/>
            <p:nvPr/>
          </p:nvCxnSpPr>
          <p:spPr>
            <a:xfrm>
              <a:off x="1299308" y="15258871"/>
              <a:ext cx="4334920" cy="0"/>
            </a:xfrm>
            <a:prstGeom prst="line">
              <a:avLst/>
            </a:prstGeom>
            <a:ln w="6350">
              <a:solidFill>
                <a:schemeClr val="tx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ußzeilenplatzhalter 1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6727387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5228" rtl="0" eaLnBrk="0" fontAlgn="base" hangingPunct="0">
      <a:spcBef>
        <a:spcPct val="30000"/>
      </a:spcBef>
      <a:spcAft>
        <a:spcPct val="0"/>
      </a:spcAft>
      <a:defRPr sz="900" kern="1200">
        <a:solidFill>
          <a:srgbClr val="000000"/>
        </a:solidFill>
        <a:latin typeface="Arial"/>
        <a:ea typeface="ＭＳ Ｐゴシック" pitchFamily="-107" charset="-128"/>
        <a:cs typeface="Arial"/>
      </a:defRPr>
    </a:lvl1pPr>
    <a:lvl2pPr marL="455228" algn="l" defTabSz="455228" rtl="0" eaLnBrk="0" fontAlgn="base" hangingPunct="0">
      <a:spcBef>
        <a:spcPct val="30000"/>
      </a:spcBef>
      <a:spcAft>
        <a:spcPct val="0"/>
      </a:spcAft>
      <a:defRPr sz="900" kern="1200">
        <a:solidFill>
          <a:srgbClr val="000000"/>
        </a:solidFill>
        <a:latin typeface="Arial"/>
        <a:ea typeface="ＭＳ Ｐゴシック" pitchFamily="-107" charset="-128"/>
        <a:cs typeface="Arial"/>
      </a:defRPr>
    </a:lvl2pPr>
    <a:lvl3pPr marL="910466" algn="l" defTabSz="455228" rtl="0" eaLnBrk="0" fontAlgn="base" hangingPunct="0">
      <a:spcBef>
        <a:spcPct val="30000"/>
      </a:spcBef>
      <a:spcAft>
        <a:spcPct val="0"/>
      </a:spcAft>
      <a:defRPr sz="900" kern="1200">
        <a:solidFill>
          <a:srgbClr val="000000"/>
        </a:solidFill>
        <a:latin typeface="Arial"/>
        <a:ea typeface="ＭＳ Ｐゴシック" pitchFamily="-107" charset="-128"/>
        <a:cs typeface="Arial"/>
      </a:defRPr>
    </a:lvl3pPr>
    <a:lvl4pPr marL="1365699" algn="l" defTabSz="455228" rtl="0" eaLnBrk="0" fontAlgn="base" hangingPunct="0">
      <a:spcBef>
        <a:spcPct val="30000"/>
      </a:spcBef>
      <a:spcAft>
        <a:spcPct val="0"/>
      </a:spcAft>
      <a:defRPr sz="900" kern="1200">
        <a:solidFill>
          <a:srgbClr val="000000"/>
        </a:solidFill>
        <a:latin typeface="Arial"/>
        <a:ea typeface="ＭＳ Ｐゴシック" pitchFamily="-107" charset="-128"/>
        <a:cs typeface="Arial"/>
      </a:defRPr>
    </a:lvl4pPr>
    <a:lvl5pPr marL="1820931" algn="l" defTabSz="455228" rtl="0" eaLnBrk="0" fontAlgn="base" hangingPunct="0">
      <a:spcBef>
        <a:spcPct val="30000"/>
      </a:spcBef>
      <a:spcAft>
        <a:spcPct val="0"/>
      </a:spcAft>
      <a:defRPr sz="900" kern="1200">
        <a:solidFill>
          <a:srgbClr val="000000"/>
        </a:solidFill>
        <a:latin typeface="Arial"/>
        <a:ea typeface="ＭＳ Ｐゴシック" pitchFamily="-107" charset="-128"/>
        <a:cs typeface="Arial"/>
      </a:defRPr>
    </a:lvl5pPr>
    <a:lvl6pPr marL="2276168" algn="l" defTabSz="4552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31394" algn="l" defTabSz="4552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6629" algn="l" defTabSz="4552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41863" algn="l" defTabSz="45522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1700" dirty="0"/>
              <a:t>Das ist die Kapitelseite von Vortrag </a:t>
            </a:r>
            <a:r>
              <a:rPr lang="de-DE" sz="1700" dirty="0" smtClean="0"/>
              <a:t>3</a:t>
            </a:r>
            <a:endParaRPr lang="de-DE" sz="17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8D22A1-0EEC-4949-8343-6058730FAB1C}" type="slidenum">
              <a:rPr lang="de-DE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de-DE" dirty="0">
              <a:solidFill>
                <a:prstClr val="black"/>
              </a:solidFill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1913386" y="3110061"/>
            <a:ext cx="3350721" cy="761735"/>
          </a:xfrm>
          <a:prstGeom prst="rect">
            <a:avLst/>
          </a:prstGeom>
          <a:noFill/>
        </p:spPr>
        <p:txBody>
          <a:bodyPr wrap="square" lIns="99048" tIns="49524" rIns="99048" bIns="49524" rtlCol="0">
            <a:spAutoFit/>
          </a:bodyPr>
          <a:lstStyle/>
          <a:p>
            <a:pPr algn="ctr"/>
            <a:r>
              <a:rPr lang="de-DE" sz="4300" b="1" dirty="0" smtClean="0">
                <a:solidFill>
                  <a:prstClr val="black"/>
                </a:solidFill>
                <a:latin typeface="Arial Narrow"/>
                <a:cs typeface="Arial Narrow"/>
              </a:rPr>
              <a:t>3</a:t>
            </a:r>
            <a:endParaRPr lang="de-DE" sz="4300" b="1" dirty="0">
              <a:solidFill>
                <a:prstClr val="black"/>
              </a:solidFill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1405657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sz="1400" dirty="0"/>
              <a:t>Zur Person</a:t>
            </a:r>
          </a:p>
          <a:p>
            <a:endParaRPr lang="de-DE" dirty="0"/>
          </a:p>
          <a:p>
            <a:r>
              <a:rPr lang="de-DE" dirty="0" smtClean="0"/>
              <a:t>Das ist der Text zur Person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8D22A1-0EEC-4949-8343-6058730FAB1C}" type="slidenum">
              <a:rPr lang="de-DE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de-DE" dirty="0">
              <a:solidFill>
                <a:prstClr val="black"/>
              </a:solidFill>
            </a:endParaRPr>
          </a:p>
        </p:txBody>
      </p:sp>
      <p:pic>
        <p:nvPicPr>
          <p:cNvPr id="5" name="Bild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0" r="17772"/>
          <a:stretch/>
        </p:blipFill>
        <p:spPr>
          <a:xfrm>
            <a:off x="1345024" y="2589539"/>
            <a:ext cx="1353352" cy="179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295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598488" y="1389063"/>
            <a:ext cx="5980112" cy="3365500"/>
          </a:xfrm>
          <a:noFill/>
          <a:ln w="6350">
            <a:solidFill>
              <a:prstClr val="black"/>
            </a:solidFill>
          </a:ln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>
          <a:xfrm>
            <a:off x="1345024" y="4942114"/>
            <a:ext cx="4487445" cy="3918910"/>
          </a:xfrm>
        </p:spPr>
        <p:txBody>
          <a:bodyPr/>
          <a:lstStyle/>
          <a:p>
            <a:r>
              <a:rPr lang="de-DE" dirty="0" smtClean="0"/>
              <a:t>Das ist der Text von Folie 1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8D22A1-0EEC-4949-8343-6058730FAB1C}" type="slidenum">
              <a:rPr lang="de-DE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de-DE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759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bg>
      <p:bgPr>
        <a:gradFill flip="none" rotWithShape="1">
          <a:gsLst>
            <a:gs pos="8000">
              <a:schemeClr val="bg1"/>
            </a:gs>
            <a:gs pos="100000">
              <a:schemeClr val="bg1">
                <a:lumMod val="6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 userDrawn="1"/>
        </p:nvSpPr>
        <p:spPr>
          <a:xfrm>
            <a:off x="0" y="5"/>
            <a:ext cx="12192000" cy="6354763"/>
          </a:xfrm>
          <a:prstGeom prst="rect">
            <a:avLst/>
          </a:prstGeom>
          <a:gradFill>
            <a:gsLst>
              <a:gs pos="0">
                <a:schemeClr val="bg1">
                  <a:lumMod val="65000"/>
                </a:schemeClr>
              </a:gs>
              <a:gs pos="100000">
                <a:schemeClr val="bg1"/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289" tIns="34136" rIns="68289" bIns="34136" anchor="ctr"/>
          <a:lstStyle/>
          <a:p>
            <a:pPr algn="ctr">
              <a:defRPr/>
            </a:pPr>
            <a:endParaRPr lang="de-DE"/>
          </a:p>
        </p:txBody>
      </p:sp>
      <p:pic>
        <p:nvPicPr>
          <p:cNvPr id="4" name="Bild 7" descr="AT_Pictogramm2.png"/>
          <p:cNvPicPr>
            <a:picLocks noChangeAspect="1"/>
          </p:cNvPicPr>
          <p:nvPr userDrawn="1"/>
        </p:nvPicPr>
        <p:blipFill>
          <a:blip r:embed="rId2">
            <a:alphaModFix am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39"/>
          <a:stretch>
            <a:fillRect/>
          </a:stretch>
        </p:blipFill>
        <p:spPr bwMode="auto">
          <a:xfrm>
            <a:off x="-2664881" y="1490667"/>
            <a:ext cx="14518217" cy="486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8038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feld 271"/>
          <p:cNvSpPr txBox="1">
            <a:spLocks noChangeArrowheads="1"/>
          </p:cNvSpPr>
          <p:nvPr userDrawn="1"/>
        </p:nvSpPr>
        <p:spPr bwMode="auto">
          <a:xfrm>
            <a:off x="960969" y="439812"/>
            <a:ext cx="9061451" cy="172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4136" rIns="68289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de-DE" sz="900">
                <a:cs typeface="Arial" charset="0"/>
              </a:rPr>
              <a:t>W   I   S   S   E   N     </a:t>
            </a:r>
            <a:r>
              <a:rPr lang="de-DE" sz="600" baseline="30000">
                <a:latin typeface="Wingdings" charset="0"/>
                <a:cs typeface="Wingdings" charset="0"/>
              </a:rPr>
              <a:t></a:t>
            </a:r>
            <a:r>
              <a:rPr lang="de-DE" sz="900" baseline="30000">
                <a:cs typeface="Arial" charset="0"/>
              </a:rPr>
              <a:t> </a:t>
            </a:r>
            <a:r>
              <a:rPr lang="de-DE" sz="900">
                <a:cs typeface="Arial" charset="0"/>
              </a:rPr>
              <a:t>     T   E   C   H   N   I   K     </a:t>
            </a:r>
            <a:r>
              <a:rPr lang="de-DE" sz="600" baseline="30000">
                <a:latin typeface="Wingdings" charset="0"/>
                <a:cs typeface="Wingdings" charset="0"/>
              </a:rPr>
              <a:t></a:t>
            </a:r>
            <a:r>
              <a:rPr lang="de-DE" sz="900" baseline="30000">
                <a:cs typeface="Arial" charset="0"/>
              </a:rPr>
              <a:t> </a:t>
            </a:r>
            <a:r>
              <a:rPr lang="de-DE" sz="900">
                <a:cs typeface="Arial" charset="0"/>
              </a:rPr>
              <a:t>    L   E   I   D   E   N   S   C   H   A   F   T</a:t>
            </a:r>
          </a:p>
        </p:txBody>
      </p:sp>
      <p:pic>
        <p:nvPicPr>
          <p:cNvPr id="6" name="Picture 9" descr="Logo TU Graz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0" t="-1250" r="-500" b="-1250"/>
          <a:stretch>
            <a:fillRect/>
          </a:stretch>
        </p:blipFill>
        <p:spPr bwMode="auto">
          <a:xfrm>
            <a:off x="9848852" y="282649"/>
            <a:ext cx="1642533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Untertitel 2"/>
          <p:cNvSpPr txBox="1">
            <a:spLocks/>
          </p:cNvSpPr>
          <p:nvPr userDrawn="1"/>
        </p:nvSpPr>
        <p:spPr bwMode="auto">
          <a:xfrm>
            <a:off x="961059" y="6426995"/>
            <a:ext cx="9726084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de-DE" sz="900" dirty="0" err="1" smtClean="0">
                <a:solidFill>
                  <a:srgbClr val="F70146"/>
                </a:solidFill>
                <a:latin typeface="Wingdings 3" charset="0"/>
                <a:cs typeface="Wingdings 3" charset="0"/>
              </a:rPr>
              <a:t>u</a:t>
            </a:r>
            <a:r>
              <a:rPr lang="de-DE" sz="1350" dirty="0" smtClean="0">
                <a:solidFill>
                  <a:srgbClr val="595959"/>
                </a:solidFill>
              </a:rPr>
              <a:t> </a:t>
            </a:r>
            <a:r>
              <a:rPr lang="de-DE" sz="1350" dirty="0" err="1" smtClean="0">
                <a:solidFill>
                  <a:srgbClr val="000000"/>
                </a:solidFill>
              </a:rPr>
              <a:t>www.tugraz.at</a:t>
            </a:r>
            <a:endParaRPr lang="de-DE" sz="1350" dirty="0">
              <a:solidFill>
                <a:srgbClr val="000000"/>
              </a:solidFill>
            </a:endParaRPr>
          </a:p>
        </p:txBody>
      </p:sp>
      <p:sp>
        <p:nvSpPr>
          <p:cNvPr id="13" name="Titel 2"/>
          <p:cNvSpPr>
            <a:spLocks noGrp="1"/>
          </p:cNvSpPr>
          <p:nvPr>
            <p:ph type="title"/>
          </p:nvPr>
        </p:nvSpPr>
        <p:spPr>
          <a:xfrm>
            <a:off x="961060" y="1134541"/>
            <a:ext cx="10892639" cy="2489199"/>
          </a:xfrm>
        </p:spPr>
        <p:txBody>
          <a:bodyPr anchor="b"/>
          <a:lstStyle>
            <a:lvl1pPr>
              <a:defRPr sz="3750">
                <a:solidFill>
                  <a:srgbClr val="F70146"/>
                </a:solidFill>
              </a:defRPr>
            </a:lvl1pPr>
          </a:lstStyle>
          <a:p>
            <a:r>
              <a:rPr lang="de-AT" dirty="0" smtClean="0"/>
              <a:t>Mastertitelformat bearbeiten</a:t>
            </a:r>
            <a:endParaRPr lang="de-DE" dirty="0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10"/>
          </p:nvPr>
        </p:nvSpPr>
        <p:spPr>
          <a:xfrm>
            <a:off x="960970" y="4552950"/>
            <a:ext cx="4965700" cy="215900"/>
          </a:xfrm>
        </p:spPr>
        <p:txBody>
          <a:bodyPr/>
          <a:lstStyle>
            <a:lvl1pPr>
              <a:defRPr sz="15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960967" y="3802063"/>
            <a:ext cx="10972800" cy="652462"/>
          </a:xfrm>
        </p:spPr>
        <p:txBody>
          <a:bodyPr anchor="b"/>
          <a:lstStyle>
            <a:lvl1pPr algn="l">
              <a:defRPr sz="1500" b="1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604368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5"/>
          <p:cNvSpPr txBox="1">
            <a:spLocks/>
          </p:cNvSpPr>
          <p:nvPr userDrawn="1"/>
        </p:nvSpPr>
        <p:spPr>
          <a:xfrm>
            <a:off x="0" y="582687"/>
            <a:ext cx="670984" cy="365125"/>
          </a:xfrm>
          <a:prstGeom prst="rect">
            <a:avLst/>
          </a:prstGeom>
        </p:spPr>
        <p:txBody>
          <a:bodyPr lIns="68289" tIns="34136" rIns="68289" bIns="34136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defRPr/>
            </a:pPr>
            <a:fld id="{E18D1EBB-8811-2E4A-B23C-AA07E79B94AD}" type="slidenum">
              <a:rPr lang="de-DE" sz="900" smtClean="0">
                <a:solidFill>
                  <a:schemeClr val="bg1"/>
                </a:solidFill>
              </a:rPr>
              <a:pPr algn="ctr" eaLnBrk="1" hangingPunct="1">
                <a:defRPr/>
              </a:pPr>
              <a:t>‹Nr.›</a:t>
            </a:fld>
            <a:endParaRPr lang="de-DE" sz="900" smtClean="0">
              <a:solidFill>
                <a:schemeClr val="bg1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 smtClean="0"/>
              <a:t>Mastertitelformat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AT" dirty="0" smtClean="0"/>
              <a:t>Mastertextformat bearbeiten</a:t>
            </a:r>
          </a:p>
          <a:p>
            <a:pPr lvl="1"/>
            <a:r>
              <a:rPr lang="de-AT" dirty="0" smtClean="0"/>
              <a:t>Zweite Ebene</a:t>
            </a:r>
          </a:p>
          <a:p>
            <a:pPr lvl="2"/>
            <a:r>
              <a:rPr lang="de-AT" dirty="0" smtClean="0"/>
              <a:t>Dritte Ebene</a:t>
            </a:r>
          </a:p>
          <a:p>
            <a:pPr lvl="3"/>
            <a:r>
              <a:rPr lang="de-AT" dirty="0" smtClean="0"/>
              <a:t>Vierte Ebene</a:t>
            </a:r>
          </a:p>
          <a:p>
            <a:pPr lvl="4"/>
            <a:r>
              <a:rPr lang="de-AT" dirty="0" smtClean="0"/>
              <a:t>Fünfte Ebene</a:t>
            </a:r>
            <a:endParaRPr lang="de-DE" dirty="0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4"/>
          </p:nvPr>
        </p:nvSpPr>
        <p:spPr>
          <a:xfrm>
            <a:off x="960967" y="190811"/>
            <a:ext cx="10972800" cy="253699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lang="de-AT" smtClean="0"/>
              <a:t>Mastertextformat bearbeiten</a:t>
            </a:r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9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805894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liennummernplatzhalter 5"/>
          <p:cNvSpPr txBox="1">
            <a:spLocks/>
          </p:cNvSpPr>
          <p:nvPr userDrawn="1"/>
        </p:nvSpPr>
        <p:spPr>
          <a:xfrm>
            <a:off x="0" y="582687"/>
            <a:ext cx="670984" cy="365125"/>
          </a:xfrm>
          <a:prstGeom prst="rect">
            <a:avLst/>
          </a:prstGeom>
        </p:spPr>
        <p:txBody>
          <a:bodyPr lIns="68289" tIns="34136" rIns="68289" bIns="34136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defRPr/>
            </a:pPr>
            <a:fld id="{451BC83B-BFA9-D942-BE27-A2C8EDC37142}" type="slidenum">
              <a:rPr lang="de-DE" sz="900" smtClean="0">
                <a:solidFill>
                  <a:schemeClr val="bg1"/>
                </a:solidFill>
              </a:rPr>
              <a:pPr algn="ctr" eaLnBrk="1" hangingPunct="1">
                <a:defRPr/>
              </a:pPr>
              <a:t>‹Nr.›</a:t>
            </a:fld>
            <a:endParaRPr lang="de-DE" sz="900" smtClean="0">
              <a:solidFill>
                <a:schemeClr val="bg1"/>
              </a:solidFill>
            </a:endParaRPr>
          </a:p>
        </p:txBody>
      </p:sp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960000" y="601200"/>
            <a:ext cx="10972800" cy="1143000"/>
          </a:xfrm>
        </p:spPr>
        <p:txBody>
          <a:bodyPr/>
          <a:lstStyle/>
          <a:p>
            <a:r>
              <a:rPr lang="de-AT" dirty="0" smtClean="0"/>
              <a:t>Mastertitelformat bearbeiten</a:t>
            </a:r>
            <a:endParaRPr lang="de-DE" dirty="0"/>
          </a:p>
        </p:txBody>
      </p:sp>
      <p:sp>
        <p:nvSpPr>
          <p:cNvPr id="11" name="Inhaltsplatzhalter 2"/>
          <p:cNvSpPr>
            <a:spLocks noGrp="1"/>
          </p:cNvSpPr>
          <p:nvPr>
            <p:ph idx="1"/>
          </p:nvPr>
        </p:nvSpPr>
        <p:spPr>
          <a:xfrm>
            <a:off x="960000" y="1800005"/>
            <a:ext cx="5280000" cy="4525963"/>
          </a:xfrm>
        </p:spPr>
        <p:txBody>
          <a:bodyPr/>
          <a:lstStyle/>
          <a:p>
            <a:pPr lvl="0"/>
            <a:r>
              <a:rPr lang="de-AT" dirty="0" smtClean="0"/>
              <a:t>Mastertextformat bearbeiten</a:t>
            </a:r>
          </a:p>
          <a:p>
            <a:pPr lvl="1"/>
            <a:r>
              <a:rPr lang="de-AT" dirty="0" smtClean="0"/>
              <a:t>Zweite Ebene</a:t>
            </a:r>
          </a:p>
          <a:p>
            <a:pPr lvl="2"/>
            <a:r>
              <a:rPr lang="de-AT" dirty="0" smtClean="0"/>
              <a:t>Dritte Ebene</a:t>
            </a:r>
          </a:p>
          <a:p>
            <a:pPr lvl="3"/>
            <a:r>
              <a:rPr lang="de-AT" dirty="0" smtClean="0"/>
              <a:t>Vierte Ebene</a:t>
            </a:r>
          </a:p>
          <a:p>
            <a:pPr lvl="4"/>
            <a:r>
              <a:rPr lang="de-AT" dirty="0" smtClean="0"/>
              <a:t>Fünfte Ebene</a:t>
            </a:r>
            <a:endParaRPr lang="de-DE" dirty="0"/>
          </a:p>
        </p:txBody>
      </p:sp>
      <p:sp>
        <p:nvSpPr>
          <p:cNvPr id="16" name="Inhaltsplatzhalter 2"/>
          <p:cNvSpPr>
            <a:spLocks noGrp="1"/>
          </p:cNvSpPr>
          <p:nvPr>
            <p:ph idx="13"/>
          </p:nvPr>
        </p:nvSpPr>
        <p:spPr>
          <a:xfrm>
            <a:off x="6624000" y="1800005"/>
            <a:ext cx="5280000" cy="4525963"/>
          </a:xfrm>
        </p:spPr>
        <p:txBody>
          <a:bodyPr/>
          <a:lstStyle/>
          <a:p>
            <a:pPr lvl="0"/>
            <a:r>
              <a:rPr lang="de-AT" dirty="0" smtClean="0"/>
              <a:t>Mastertextformat bearbeiten</a:t>
            </a:r>
          </a:p>
          <a:p>
            <a:pPr lvl="1"/>
            <a:r>
              <a:rPr lang="de-AT" dirty="0" smtClean="0"/>
              <a:t>Zweite Ebene</a:t>
            </a:r>
          </a:p>
          <a:p>
            <a:pPr lvl="2"/>
            <a:r>
              <a:rPr lang="de-AT" dirty="0" smtClean="0"/>
              <a:t>Dritte Ebene</a:t>
            </a:r>
          </a:p>
          <a:p>
            <a:pPr lvl="3"/>
            <a:r>
              <a:rPr lang="de-AT" dirty="0" smtClean="0"/>
              <a:t>Vierte Ebene</a:t>
            </a:r>
          </a:p>
          <a:p>
            <a:pPr lvl="4"/>
            <a:r>
              <a:rPr lang="de-AT" dirty="0" smtClean="0"/>
              <a:t>Fünfte Ebene</a:t>
            </a:r>
            <a:endParaRPr lang="de-DE" dirty="0"/>
          </a:p>
        </p:txBody>
      </p:sp>
      <p:sp>
        <p:nvSpPr>
          <p:cNvPr id="19" name="Textplatzhalter 15"/>
          <p:cNvSpPr>
            <a:spLocks noGrp="1"/>
          </p:cNvSpPr>
          <p:nvPr>
            <p:ph type="body" sz="quarter" idx="15"/>
          </p:nvPr>
        </p:nvSpPr>
        <p:spPr>
          <a:xfrm>
            <a:off x="960967" y="190811"/>
            <a:ext cx="10972800" cy="253699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lang="de-AT" smtClean="0"/>
              <a:t>Mastertextformat bearbeiten</a:t>
            </a:r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 algn="l">
              <a:defRPr sz="9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202401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hne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5"/>
          <p:cNvSpPr txBox="1">
            <a:spLocks/>
          </p:cNvSpPr>
          <p:nvPr userDrawn="1"/>
        </p:nvSpPr>
        <p:spPr>
          <a:xfrm>
            <a:off x="0" y="582687"/>
            <a:ext cx="670984" cy="365125"/>
          </a:xfrm>
          <a:prstGeom prst="rect">
            <a:avLst/>
          </a:prstGeom>
        </p:spPr>
        <p:txBody>
          <a:bodyPr lIns="68289" tIns="34136" rIns="68289" bIns="34136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defRPr/>
            </a:pPr>
            <a:fld id="{C26B1035-2FE3-2F4E-B380-B9B3C013888F}" type="slidenum">
              <a:rPr lang="de-DE" sz="900" smtClean="0">
                <a:solidFill>
                  <a:schemeClr val="bg1"/>
                </a:solidFill>
              </a:rPr>
              <a:pPr algn="ctr" eaLnBrk="1" hangingPunct="1">
                <a:defRPr/>
              </a:pPr>
              <a:t>‹Nr.›</a:t>
            </a:fld>
            <a:endParaRPr lang="de-DE" sz="900" smtClean="0">
              <a:solidFill>
                <a:schemeClr val="bg1"/>
              </a:solidFill>
            </a:endParaRPr>
          </a:p>
        </p:txBody>
      </p:sp>
      <p:sp>
        <p:nvSpPr>
          <p:cNvPr id="14" name="Titel 1"/>
          <p:cNvSpPr>
            <a:spLocks noGrp="1"/>
          </p:cNvSpPr>
          <p:nvPr>
            <p:ph type="title"/>
          </p:nvPr>
        </p:nvSpPr>
        <p:spPr>
          <a:xfrm>
            <a:off x="960000" y="601200"/>
            <a:ext cx="10972800" cy="1143000"/>
          </a:xfrm>
        </p:spPr>
        <p:txBody>
          <a:bodyPr/>
          <a:lstStyle/>
          <a:p>
            <a:r>
              <a:rPr lang="de-AT" dirty="0" smtClean="0"/>
              <a:t>Mastertitelformat bearbeiten</a:t>
            </a:r>
            <a:endParaRPr lang="de-DE" dirty="0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4"/>
          </p:nvPr>
        </p:nvSpPr>
        <p:spPr>
          <a:xfrm>
            <a:off x="960967" y="190811"/>
            <a:ext cx="10972800" cy="253699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lang="de-AT" dirty="0" smtClean="0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9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91714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liennummernplatzhalter 5"/>
          <p:cNvSpPr txBox="1">
            <a:spLocks/>
          </p:cNvSpPr>
          <p:nvPr userDrawn="1"/>
        </p:nvSpPr>
        <p:spPr>
          <a:xfrm>
            <a:off x="0" y="582687"/>
            <a:ext cx="670984" cy="365125"/>
          </a:xfrm>
          <a:prstGeom prst="rect">
            <a:avLst/>
          </a:prstGeom>
        </p:spPr>
        <p:txBody>
          <a:bodyPr lIns="68289" tIns="34136" rIns="68289" bIns="34136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defRPr/>
            </a:pPr>
            <a:fld id="{014892CD-7172-8F49-8CB7-45B6B21022A8}" type="slidenum">
              <a:rPr lang="de-DE" sz="900" smtClean="0">
                <a:solidFill>
                  <a:schemeClr val="bg1"/>
                </a:solidFill>
              </a:rPr>
              <a:pPr algn="ctr" eaLnBrk="1" hangingPunct="1">
                <a:defRPr/>
              </a:pPr>
              <a:t>‹Nr.›</a:t>
            </a:fld>
            <a:endParaRPr lang="de-DE" sz="900" smtClean="0">
              <a:solidFill>
                <a:schemeClr val="bg1"/>
              </a:solidFill>
            </a:endParaRPr>
          </a:p>
        </p:txBody>
      </p:sp>
      <p:sp>
        <p:nvSpPr>
          <p:cNvPr id="11" name="Titel 1"/>
          <p:cNvSpPr>
            <a:spLocks noGrp="1"/>
          </p:cNvSpPr>
          <p:nvPr>
            <p:ph type="title"/>
          </p:nvPr>
        </p:nvSpPr>
        <p:spPr>
          <a:xfrm>
            <a:off x="275664" y="2097090"/>
            <a:ext cx="11657136" cy="1299604"/>
          </a:xfrm>
        </p:spPr>
        <p:txBody>
          <a:bodyPr anchor="b">
            <a:normAutofit/>
          </a:bodyPr>
          <a:lstStyle>
            <a:lvl1pPr algn="ctr">
              <a:defRPr sz="3300"/>
            </a:lvl1pPr>
          </a:lstStyle>
          <a:p>
            <a:r>
              <a:rPr lang="de-AT" dirty="0" smtClean="0"/>
              <a:t>Mastertitelformat bearbeiten</a:t>
            </a:r>
            <a:endParaRPr lang="de-DE" dirty="0"/>
          </a:p>
        </p:txBody>
      </p:sp>
      <p:sp>
        <p:nvSpPr>
          <p:cNvPr id="12" name="Inhaltsplatzhalter 2"/>
          <p:cNvSpPr>
            <a:spLocks noGrp="1"/>
          </p:cNvSpPr>
          <p:nvPr>
            <p:ph idx="1"/>
          </p:nvPr>
        </p:nvSpPr>
        <p:spPr>
          <a:xfrm>
            <a:off x="275664" y="3728980"/>
            <a:ext cx="11657136" cy="2596984"/>
          </a:xfrm>
        </p:spPr>
        <p:txBody>
          <a:bodyPr/>
          <a:lstStyle>
            <a:lvl1pPr algn="ctr">
              <a:defRPr b="0"/>
            </a:lvl1pPr>
          </a:lstStyle>
          <a:p>
            <a:pPr lvl="0"/>
            <a:r>
              <a:rPr lang="de-AT" dirty="0" smtClean="0"/>
              <a:t>Mastertextformat bearbeiten</a:t>
            </a:r>
          </a:p>
        </p:txBody>
      </p:sp>
      <p:sp>
        <p:nvSpPr>
          <p:cNvPr id="17" name="Textplatzhalter 15"/>
          <p:cNvSpPr>
            <a:spLocks noGrp="1"/>
          </p:cNvSpPr>
          <p:nvPr>
            <p:ph type="body" sz="quarter" idx="14"/>
          </p:nvPr>
        </p:nvSpPr>
        <p:spPr>
          <a:xfrm>
            <a:off x="960967" y="190811"/>
            <a:ext cx="10972800" cy="253699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lang="de-AT" dirty="0" smtClean="0"/>
              <a:t>Mastertextformat bearbeiten</a:t>
            </a:r>
          </a:p>
        </p:txBody>
      </p:sp>
      <p:sp>
        <p:nvSpPr>
          <p:cNvPr id="6" name="Datumsplatzhalt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9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8034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hne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5"/>
          <p:cNvSpPr txBox="1">
            <a:spLocks/>
          </p:cNvSpPr>
          <p:nvPr userDrawn="1"/>
        </p:nvSpPr>
        <p:spPr>
          <a:xfrm>
            <a:off x="0" y="582687"/>
            <a:ext cx="670984" cy="365125"/>
          </a:xfrm>
          <a:prstGeom prst="rect">
            <a:avLst/>
          </a:prstGeom>
        </p:spPr>
        <p:txBody>
          <a:bodyPr lIns="68289" tIns="34136" rIns="68289" bIns="34136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defRPr/>
            </a:pPr>
            <a:fld id="{9B62F03F-EED7-D94D-A53C-B88E9A943B14}" type="slidenum">
              <a:rPr lang="de-DE" sz="900" smtClean="0">
                <a:solidFill>
                  <a:schemeClr val="bg1"/>
                </a:solidFill>
              </a:rPr>
              <a:pPr algn="ctr" eaLnBrk="1" hangingPunct="1">
                <a:defRPr/>
              </a:pPr>
              <a:t>‹Nr.›</a:t>
            </a:fld>
            <a:endParaRPr lang="de-DE" sz="900" smtClean="0">
              <a:solidFill>
                <a:schemeClr val="bg1"/>
              </a:solidFill>
            </a:endParaRPr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4"/>
          </p:nvPr>
        </p:nvSpPr>
        <p:spPr>
          <a:xfrm>
            <a:off x="960967" y="190811"/>
            <a:ext cx="10972800" cy="253699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lang="de-AT" dirty="0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algn="l">
              <a:defRPr sz="9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987883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 englisch">
    <p:bg>
      <p:bgPr>
        <a:gradFill flip="none" rotWithShape="1">
          <a:gsLst>
            <a:gs pos="8000">
              <a:schemeClr val="bg1"/>
            </a:gs>
            <a:gs pos="100000">
              <a:schemeClr val="bg1">
                <a:lumMod val="6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 userDrawn="1"/>
        </p:nvSpPr>
        <p:spPr>
          <a:xfrm>
            <a:off x="0" y="5"/>
            <a:ext cx="12192000" cy="6354763"/>
          </a:xfrm>
          <a:prstGeom prst="rect">
            <a:avLst/>
          </a:prstGeom>
          <a:gradFill>
            <a:gsLst>
              <a:gs pos="0">
                <a:schemeClr val="bg1">
                  <a:lumMod val="65000"/>
                </a:schemeClr>
              </a:gs>
              <a:gs pos="100000">
                <a:schemeClr val="bg1"/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289" tIns="34136" rIns="68289" bIns="34136" anchor="ctr"/>
          <a:lstStyle/>
          <a:p>
            <a:pPr algn="ctr">
              <a:defRPr/>
            </a:pPr>
            <a:endParaRPr lang="de-DE"/>
          </a:p>
        </p:txBody>
      </p:sp>
      <p:pic>
        <p:nvPicPr>
          <p:cNvPr id="4" name="Bild 7" descr="AT_Pictogramm2.png"/>
          <p:cNvPicPr>
            <a:picLocks noChangeAspect="1"/>
          </p:cNvPicPr>
          <p:nvPr userDrawn="1"/>
        </p:nvPicPr>
        <p:blipFill>
          <a:blip r:embed="rId2">
            <a:alphaModFix amt="7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39"/>
          <a:stretch>
            <a:fillRect/>
          </a:stretch>
        </p:blipFill>
        <p:spPr bwMode="auto">
          <a:xfrm>
            <a:off x="-2664881" y="1490667"/>
            <a:ext cx="14518217" cy="486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78038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feld 271"/>
          <p:cNvSpPr txBox="1">
            <a:spLocks noChangeArrowheads="1"/>
          </p:cNvSpPr>
          <p:nvPr userDrawn="1"/>
        </p:nvSpPr>
        <p:spPr bwMode="auto">
          <a:xfrm>
            <a:off x="960969" y="439812"/>
            <a:ext cx="9061451" cy="172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4136" rIns="68289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de-DE" sz="900" dirty="0" smtClean="0">
                <a:cs typeface="Arial" charset="0"/>
              </a:rPr>
              <a:t>S   C   I   E   N   C   E      </a:t>
            </a:r>
            <a:r>
              <a:rPr lang="de-DE" sz="600" baseline="30000" dirty="0" smtClean="0">
                <a:latin typeface="Wingdings" charset="0"/>
                <a:cs typeface="Wingdings" charset="0"/>
              </a:rPr>
              <a:t></a:t>
            </a:r>
            <a:r>
              <a:rPr lang="de-DE" sz="900" baseline="30000" dirty="0" smtClean="0">
                <a:cs typeface="Arial" charset="0"/>
              </a:rPr>
              <a:t> </a:t>
            </a:r>
            <a:r>
              <a:rPr lang="de-DE" sz="900" dirty="0" smtClean="0">
                <a:cs typeface="Arial" charset="0"/>
              </a:rPr>
              <a:t>     P   A   S   S   I   O   N      </a:t>
            </a:r>
            <a:r>
              <a:rPr lang="de-DE" sz="600" baseline="30000" dirty="0" smtClean="0">
                <a:latin typeface="Wingdings" charset="0"/>
                <a:cs typeface="Wingdings" charset="0"/>
              </a:rPr>
              <a:t></a:t>
            </a:r>
            <a:r>
              <a:rPr lang="de-DE" sz="900" baseline="30000" dirty="0" smtClean="0">
                <a:cs typeface="Arial" charset="0"/>
              </a:rPr>
              <a:t> </a:t>
            </a:r>
            <a:r>
              <a:rPr lang="de-DE" sz="900" dirty="0" smtClean="0">
                <a:cs typeface="Arial" charset="0"/>
              </a:rPr>
              <a:t>    T   E   C   H   N   O   L   O   G   Y</a:t>
            </a:r>
            <a:endParaRPr lang="de-DE" sz="900" dirty="0">
              <a:cs typeface="Arial" charset="0"/>
            </a:endParaRPr>
          </a:p>
        </p:txBody>
      </p:sp>
      <p:pic>
        <p:nvPicPr>
          <p:cNvPr id="6" name="Picture 9" descr="Logo TU Graz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0" t="-1250" r="-500" b="-1250"/>
          <a:stretch>
            <a:fillRect/>
          </a:stretch>
        </p:blipFill>
        <p:spPr bwMode="auto">
          <a:xfrm>
            <a:off x="9848852" y="282649"/>
            <a:ext cx="1642533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Untertitel 2"/>
          <p:cNvSpPr txBox="1">
            <a:spLocks/>
          </p:cNvSpPr>
          <p:nvPr userDrawn="1"/>
        </p:nvSpPr>
        <p:spPr bwMode="auto">
          <a:xfrm>
            <a:off x="961059" y="6426995"/>
            <a:ext cx="9726084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de-DE" sz="900" dirty="0" err="1" smtClean="0">
                <a:solidFill>
                  <a:srgbClr val="F70146"/>
                </a:solidFill>
                <a:latin typeface="Wingdings 3" charset="0"/>
                <a:cs typeface="Wingdings 3" charset="0"/>
              </a:rPr>
              <a:t>u</a:t>
            </a:r>
            <a:r>
              <a:rPr lang="de-DE" sz="1350" dirty="0" smtClean="0">
                <a:solidFill>
                  <a:srgbClr val="595959"/>
                </a:solidFill>
              </a:rPr>
              <a:t> </a:t>
            </a:r>
            <a:r>
              <a:rPr lang="de-DE" sz="1350" dirty="0" err="1" smtClean="0">
                <a:solidFill>
                  <a:srgbClr val="000000"/>
                </a:solidFill>
              </a:rPr>
              <a:t>www.tugraz.at</a:t>
            </a:r>
            <a:endParaRPr lang="de-DE" sz="1350" dirty="0">
              <a:solidFill>
                <a:srgbClr val="000000"/>
              </a:solidFill>
            </a:endParaRPr>
          </a:p>
        </p:txBody>
      </p:sp>
      <p:sp>
        <p:nvSpPr>
          <p:cNvPr id="13" name="Titel 2"/>
          <p:cNvSpPr>
            <a:spLocks noGrp="1"/>
          </p:cNvSpPr>
          <p:nvPr>
            <p:ph type="title"/>
          </p:nvPr>
        </p:nvSpPr>
        <p:spPr>
          <a:xfrm>
            <a:off x="961060" y="1134541"/>
            <a:ext cx="10892639" cy="2489199"/>
          </a:xfrm>
        </p:spPr>
        <p:txBody>
          <a:bodyPr anchor="b"/>
          <a:lstStyle>
            <a:lvl1pPr marL="0" marR="0" indent="0" algn="l" defTabSz="341421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3750" baseline="0">
                <a:solidFill>
                  <a:srgbClr val="F70146"/>
                </a:solidFill>
              </a:defRPr>
            </a:lvl1pPr>
          </a:lstStyle>
          <a:p>
            <a:r>
              <a:rPr lang="de-AT" dirty="0" smtClean="0"/>
              <a:t>Mastertitelformat bearbeiten</a:t>
            </a:r>
            <a:endParaRPr lang="de-DE" dirty="0"/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10"/>
          </p:nvPr>
        </p:nvSpPr>
        <p:spPr>
          <a:xfrm>
            <a:off x="960970" y="4552950"/>
            <a:ext cx="4965700" cy="215900"/>
          </a:xfrm>
        </p:spPr>
        <p:txBody>
          <a:bodyPr/>
          <a:lstStyle>
            <a:lvl1pPr>
              <a:defRPr sz="1500" smtClean="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960967" y="3802063"/>
            <a:ext cx="10972800" cy="652462"/>
          </a:xfrm>
        </p:spPr>
        <p:txBody>
          <a:bodyPr anchor="b"/>
          <a:lstStyle>
            <a:lvl1pPr algn="l">
              <a:defRPr sz="1500" b="1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8218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E3A1A-5C2C-46A3-9D30-A9D83467389F}" type="datetimeFigureOut">
              <a:rPr lang="de-AT" smtClean="0"/>
              <a:t>23.09.2020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8737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fld id="{3B197F1D-6582-4C27-9B46-EC1E8513EB7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9737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.xml"/><Relationship Id="rId1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19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21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22.xml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23.xml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24.xml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25.xml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26.xml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27.xml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29.xml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30.xml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31.xml"/></Relationships>
</file>

<file path=ppt/slideMasters/_rels/slideMaster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32.xml"/></Relationships>
</file>

<file path=ppt/slideMasters/_rels/slideMaster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33.xml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34.xml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35.xml"/></Relationships>
</file>

<file path=ppt/slideMasters/_rels/slideMaster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36.xml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37.xml"/></Relationships>
</file>

<file path=ppt/slideMasters/_rels/slideMaster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38.xml"/></Relationships>
</file>

<file path=ppt/slideMasters/_rels/slideMaster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39.xml"/></Relationships>
</file>

<file path=ppt/slideMasters/_rels/slideMaster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40.xml"/></Relationships>
</file>

<file path=ppt/slideMasters/_rels/slideMaster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41.xml"/></Relationships>
</file>

<file path=ppt/slideMasters/_rels/slideMaster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42.xml"/></Relationships>
</file>

<file path=ppt/slideMasters/_rels/slideMaster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theme" Target="../theme/theme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 userDrawn="1"/>
        </p:nvSpPr>
        <p:spPr>
          <a:xfrm>
            <a:off x="0" y="6354768"/>
            <a:ext cx="12192000" cy="50323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289" tIns="34136" rIns="68289" bIns="34136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>
              <a:solidFill>
                <a:srgbClr val="FFFFFF"/>
              </a:solidFill>
              <a:ea typeface="ＭＳ Ｐゴシック" pitchFamily="-105" charset="-128"/>
              <a:cs typeface="ＭＳ Ｐゴシック" pitchFamily="-105" charset="-128"/>
            </a:endParaRPr>
          </a:p>
        </p:txBody>
      </p:sp>
      <p:sp>
        <p:nvSpPr>
          <p:cNvPr id="1027" name="Titelplatzhalter 1"/>
          <p:cNvSpPr>
            <a:spLocks noGrp="1"/>
          </p:cNvSpPr>
          <p:nvPr>
            <p:ph type="title"/>
          </p:nvPr>
        </p:nvSpPr>
        <p:spPr bwMode="auto">
          <a:xfrm>
            <a:off x="960967" y="601663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dirty="0"/>
              <a:t>Mastertitelformat bearbeiten</a:t>
            </a:r>
            <a:endParaRPr lang="de-DE" dirty="0"/>
          </a:p>
        </p:txBody>
      </p:sp>
      <p:sp>
        <p:nvSpPr>
          <p:cNvPr id="1028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960967" y="180023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AT" dirty="0"/>
              <a:t>Mastertextformat bearbeiten</a:t>
            </a:r>
          </a:p>
          <a:p>
            <a:pPr lvl="1"/>
            <a:r>
              <a:rPr lang="de-AT" dirty="0"/>
              <a:t>Zweite Ebene</a:t>
            </a:r>
          </a:p>
          <a:p>
            <a:pPr lvl="2"/>
            <a:r>
              <a:rPr lang="de-AT" dirty="0"/>
              <a:t>Dritte Ebene</a:t>
            </a:r>
          </a:p>
          <a:p>
            <a:pPr lvl="3"/>
            <a:r>
              <a:rPr lang="de-AT" dirty="0"/>
              <a:t>Vierte Ebene</a:t>
            </a:r>
          </a:p>
          <a:p>
            <a:pPr lvl="4"/>
            <a:r>
              <a:rPr lang="de-AT" dirty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960970" y="6596068"/>
            <a:ext cx="4965700" cy="215900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9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960967" y="6415088"/>
            <a:ext cx="10972800" cy="26035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 dirty="0"/>
          </a:p>
        </p:txBody>
      </p:sp>
      <p:cxnSp>
        <p:nvCxnSpPr>
          <p:cNvPr id="8" name="Gerade Verbindung 7"/>
          <p:cNvCxnSpPr/>
          <p:nvPr userDrawn="1"/>
        </p:nvCxnSpPr>
        <p:spPr bwMode="auto">
          <a:xfrm>
            <a:off x="961062" y="503311"/>
            <a:ext cx="10943167" cy="1587"/>
          </a:xfrm>
          <a:prstGeom prst="line">
            <a:avLst/>
          </a:prstGeom>
          <a:ln w="63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echteck 8"/>
          <p:cNvSpPr/>
          <p:nvPr userDrawn="1"/>
        </p:nvSpPr>
        <p:spPr>
          <a:xfrm>
            <a:off x="0" y="503248"/>
            <a:ext cx="670984" cy="504825"/>
          </a:xfrm>
          <a:prstGeom prst="rect">
            <a:avLst/>
          </a:prstGeom>
          <a:solidFill>
            <a:srgbClr val="F7014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8289" tIns="34136" rIns="68289" bIns="34136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>
              <a:solidFill>
                <a:srgbClr val="FFFFFF"/>
              </a:solidFill>
              <a:ea typeface="ＭＳ Ｐゴシック" pitchFamily="-105" charset="-128"/>
              <a:cs typeface="ＭＳ Ｐゴシック" pitchFamily="-105" charset="-128"/>
            </a:endParaRPr>
          </a:p>
        </p:txBody>
      </p:sp>
      <p:pic>
        <p:nvPicPr>
          <p:cNvPr id="1033" name="Picture 9" descr="Logo TU Graz"/>
          <p:cNvPicPr>
            <a:picLocks noChangeAspect="1" noChangeArrowheads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0" t="-1250" r="-500" b="-1250"/>
          <a:stretch>
            <a:fillRect/>
          </a:stretch>
        </p:blipFill>
        <p:spPr bwMode="auto">
          <a:xfrm>
            <a:off x="10708313" y="76200"/>
            <a:ext cx="1212849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Foliennummernplatzhalter 5"/>
          <p:cNvSpPr txBox="1">
            <a:spLocks/>
          </p:cNvSpPr>
          <p:nvPr userDrawn="1"/>
        </p:nvSpPr>
        <p:spPr>
          <a:xfrm>
            <a:off x="0" y="582687"/>
            <a:ext cx="670984" cy="365125"/>
          </a:xfrm>
          <a:prstGeom prst="rect">
            <a:avLst/>
          </a:prstGeom>
        </p:spPr>
        <p:txBody>
          <a:bodyPr lIns="68289" tIns="34136" rIns="68289" bIns="34136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defRPr/>
            </a:pPr>
            <a:fld id="{341491D6-FCB3-AA48-877A-0FB5E714E925}" type="slidenum">
              <a:rPr lang="de-DE" sz="900" smtClean="0">
                <a:solidFill>
                  <a:schemeClr val="bg1"/>
                </a:solidFill>
              </a:rPr>
              <a:pPr algn="ctr" eaLnBrk="1" hangingPunct="1">
                <a:defRPr/>
              </a:pPr>
              <a:t>‹Nr.›</a:t>
            </a:fld>
            <a:endParaRPr lang="de-DE" sz="900" smtClean="0">
              <a:solidFill>
                <a:schemeClr val="bg1"/>
              </a:solidFill>
            </a:endParaRPr>
          </a:p>
        </p:txBody>
      </p:sp>
      <p:sp>
        <p:nvSpPr>
          <p:cNvPr id="12" name="Textfeld 11"/>
          <p:cNvSpPr txBox="1">
            <a:spLocks noChangeArrowheads="1"/>
          </p:cNvSpPr>
          <p:nvPr userDrawn="1"/>
        </p:nvSpPr>
        <p:spPr bwMode="auto">
          <a:xfrm>
            <a:off x="6474884" y="6370678"/>
            <a:ext cx="3928533" cy="34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289" tIns="34136" rIns="68289" bIns="34136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r>
              <a:rPr lang="de-DE" sz="600" dirty="0">
                <a:solidFill>
                  <a:srgbClr val="3366FF"/>
                </a:solidFill>
              </a:rPr>
              <a:t>Logo bei Bedarf </a:t>
            </a:r>
            <a:r>
              <a:rPr lang="de-DE" sz="600" dirty="0" smtClean="0">
                <a:solidFill>
                  <a:srgbClr val="3366FF"/>
                </a:solidFill>
              </a:rPr>
              <a:t>innerhalb des blauen Feldes</a:t>
            </a:r>
          </a:p>
          <a:p>
            <a:pPr algn="r" eaLnBrk="1" hangingPunct="1"/>
            <a:r>
              <a:rPr lang="de-DE" sz="600" dirty="0" smtClean="0">
                <a:solidFill>
                  <a:srgbClr val="3366FF"/>
                </a:solidFill>
              </a:rPr>
              <a:t>am </a:t>
            </a:r>
            <a:r>
              <a:rPr lang="de-DE" sz="600" dirty="0">
                <a:solidFill>
                  <a:srgbClr val="3366FF"/>
                </a:solidFill>
              </a:rPr>
              <a:t>Master einfügen </a:t>
            </a:r>
            <a:r>
              <a:rPr lang="de-DE" sz="600" dirty="0" smtClean="0">
                <a:solidFill>
                  <a:srgbClr val="3366FF"/>
                </a:solidFill>
              </a:rPr>
              <a:t>(</a:t>
            </a:r>
            <a:r>
              <a:rPr lang="de-DE" sz="600" dirty="0">
                <a:solidFill>
                  <a:srgbClr val="3366FF"/>
                </a:solidFill>
              </a:rPr>
              <a:t>optisch kleiner als das TU Graz-Logo)</a:t>
            </a:r>
          </a:p>
          <a:p>
            <a:pPr algn="r" eaLnBrk="1" hangingPunct="1"/>
            <a:r>
              <a:rPr lang="de-DE" sz="600" dirty="0" smtClean="0">
                <a:solidFill>
                  <a:srgbClr val="3366FF"/>
                </a:solidFill>
              </a:rPr>
              <a:t>und Platzhalter (blaues Rechteck) am </a:t>
            </a:r>
            <a:r>
              <a:rPr lang="de-DE" sz="600" dirty="0">
                <a:solidFill>
                  <a:srgbClr val="3366FF"/>
                </a:solidFill>
              </a:rPr>
              <a:t>Master löschen</a:t>
            </a:r>
          </a:p>
        </p:txBody>
      </p:sp>
      <p:grpSp>
        <p:nvGrpSpPr>
          <p:cNvPr id="13" name="Gruppierung 12"/>
          <p:cNvGrpSpPr/>
          <p:nvPr userDrawn="1"/>
        </p:nvGrpSpPr>
        <p:grpSpPr>
          <a:xfrm>
            <a:off x="10371669" y="6437321"/>
            <a:ext cx="1568451" cy="338137"/>
            <a:chOff x="7778750" y="6437313"/>
            <a:chExt cx="1176338" cy="338137"/>
          </a:xfrm>
        </p:grpSpPr>
        <p:sp>
          <p:nvSpPr>
            <p:cNvPr id="14" name="Rechteck 13"/>
            <p:cNvSpPr/>
            <p:nvPr userDrawn="1"/>
          </p:nvSpPr>
          <p:spPr>
            <a:xfrm>
              <a:off x="7778750" y="6437313"/>
              <a:ext cx="1176338" cy="338137"/>
            </a:xfrm>
            <a:prstGeom prst="rect">
              <a:avLst/>
            </a:prstGeom>
            <a:solidFill>
              <a:srgbClr val="3366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de-DE"/>
            </a:p>
          </p:txBody>
        </p:sp>
        <p:sp>
          <p:nvSpPr>
            <p:cNvPr id="15" name="Textfeld 14"/>
            <p:cNvSpPr txBox="1">
              <a:spLocks noChangeArrowheads="1"/>
            </p:cNvSpPr>
            <p:nvPr userDrawn="1"/>
          </p:nvSpPr>
          <p:spPr bwMode="auto">
            <a:xfrm>
              <a:off x="7802562" y="6437313"/>
              <a:ext cx="1054479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de-DE" sz="600" dirty="0" smtClean="0">
                  <a:solidFill>
                    <a:schemeClr val="bg1"/>
                  </a:solidFill>
                </a:rPr>
                <a:t>Hier könnte Ihr Logo stehen</a:t>
              </a:r>
              <a:endParaRPr lang="de-DE" sz="600" dirty="0">
                <a:solidFill>
                  <a:schemeClr val="bg1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5" r:id="rId8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341421" rtl="0" eaLnBrk="0" fontAlgn="base" hangingPunct="0">
        <a:spcBef>
          <a:spcPct val="0"/>
        </a:spcBef>
        <a:spcAft>
          <a:spcPct val="0"/>
        </a:spcAft>
        <a:defRPr sz="2400" kern="1200">
          <a:solidFill>
            <a:srgbClr val="000000"/>
          </a:solidFill>
          <a:latin typeface="+mj-lt"/>
          <a:ea typeface="ＭＳ Ｐゴシック" pitchFamily="-107" charset="-128"/>
          <a:cs typeface="ＭＳ Ｐゴシック" pitchFamily="-107" charset="-128"/>
        </a:defRPr>
      </a:lvl1pPr>
      <a:lvl2pPr algn="l" defTabSz="341421" rtl="0" eaLnBrk="0" fontAlgn="base" hangingPunct="0">
        <a:spcBef>
          <a:spcPct val="0"/>
        </a:spcBef>
        <a:spcAft>
          <a:spcPct val="0"/>
        </a:spcAft>
        <a:defRPr sz="24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2pPr>
      <a:lvl3pPr algn="l" defTabSz="341421" rtl="0" eaLnBrk="0" fontAlgn="base" hangingPunct="0">
        <a:spcBef>
          <a:spcPct val="0"/>
        </a:spcBef>
        <a:spcAft>
          <a:spcPct val="0"/>
        </a:spcAft>
        <a:defRPr sz="24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3pPr>
      <a:lvl4pPr algn="l" defTabSz="341421" rtl="0" eaLnBrk="0" fontAlgn="base" hangingPunct="0">
        <a:spcBef>
          <a:spcPct val="0"/>
        </a:spcBef>
        <a:spcAft>
          <a:spcPct val="0"/>
        </a:spcAft>
        <a:defRPr sz="24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4pPr>
      <a:lvl5pPr algn="l" defTabSz="341421" rtl="0" eaLnBrk="0" fontAlgn="base" hangingPunct="0">
        <a:spcBef>
          <a:spcPct val="0"/>
        </a:spcBef>
        <a:spcAft>
          <a:spcPct val="0"/>
        </a:spcAft>
        <a:defRPr sz="24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5pPr>
      <a:lvl6pPr marL="341421" algn="l" defTabSz="341421" rtl="0" fontAlgn="base">
        <a:spcBef>
          <a:spcPct val="0"/>
        </a:spcBef>
        <a:spcAft>
          <a:spcPct val="0"/>
        </a:spcAft>
        <a:defRPr sz="24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6pPr>
      <a:lvl7pPr marL="682850" algn="l" defTabSz="341421" rtl="0" fontAlgn="base">
        <a:spcBef>
          <a:spcPct val="0"/>
        </a:spcBef>
        <a:spcAft>
          <a:spcPct val="0"/>
        </a:spcAft>
        <a:defRPr sz="24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7pPr>
      <a:lvl8pPr marL="1024274" algn="l" defTabSz="341421" rtl="0" fontAlgn="base">
        <a:spcBef>
          <a:spcPct val="0"/>
        </a:spcBef>
        <a:spcAft>
          <a:spcPct val="0"/>
        </a:spcAft>
        <a:defRPr sz="24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8pPr>
      <a:lvl9pPr marL="1365698" algn="l" defTabSz="341421" rtl="0" fontAlgn="base">
        <a:spcBef>
          <a:spcPct val="0"/>
        </a:spcBef>
        <a:spcAft>
          <a:spcPct val="0"/>
        </a:spcAft>
        <a:defRPr sz="2400">
          <a:solidFill>
            <a:srgbClr val="595959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9pPr>
    </p:titleStyle>
    <p:bodyStyle>
      <a:lvl1pPr algn="l" defTabSz="341421" rtl="0" eaLnBrk="0" fontAlgn="base" hangingPunct="0">
        <a:spcBef>
          <a:spcPct val="20000"/>
        </a:spcBef>
        <a:spcAft>
          <a:spcPct val="0"/>
        </a:spcAft>
        <a:buFont typeface="Arial" charset="0"/>
        <a:defRPr sz="1950" kern="1200">
          <a:solidFill>
            <a:srgbClr val="000000"/>
          </a:solidFill>
          <a:latin typeface="+mn-lt"/>
          <a:ea typeface="ＭＳ Ｐゴシック" pitchFamily="-107" charset="-128"/>
          <a:cs typeface="ＭＳ Ｐゴシック" pitchFamily="-107" charset="-128"/>
        </a:defRPr>
      </a:lvl1pPr>
      <a:lvl2pPr marL="202724" indent="-202724" algn="l" defTabSz="341421" rtl="0" eaLnBrk="0" fontAlgn="base" hangingPunct="0">
        <a:spcBef>
          <a:spcPct val="20000"/>
        </a:spcBef>
        <a:spcAft>
          <a:spcPct val="0"/>
        </a:spcAft>
        <a:buClr>
          <a:srgbClr val="F70146"/>
        </a:buClr>
        <a:buFont typeface="Wingdings" charset="0"/>
        <a:buChar char="§"/>
        <a:defRPr sz="1950" kern="1200">
          <a:solidFill>
            <a:srgbClr val="000000"/>
          </a:solidFill>
          <a:latin typeface="+mn-lt"/>
          <a:ea typeface="ＭＳ Ｐゴシック" pitchFamily="-107" charset="-128"/>
          <a:cs typeface="+mn-cs"/>
        </a:defRPr>
      </a:lvl2pPr>
      <a:lvl3pPr marL="603426" indent="-202724" algn="l" defTabSz="341421" rtl="0" eaLnBrk="0" fontAlgn="base" hangingPunct="0">
        <a:spcBef>
          <a:spcPct val="20000"/>
        </a:spcBef>
        <a:spcAft>
          <a:spcPct val="0"/>
        </a:spcAft>
        <a:buFont typeface="Wingdings" charset="0"/>
        <a:buChar char="§"/>
        <a:defRPr sz="1800" kern="1200">
          <a:solidFill>
            <a:srgbClr val="000000"/>
          </a:solidFill>
          <a:latin typeface="+mn-lt"/>
          <a:ea typeface="ＭＳ Ｐゴシック" pitchFamily="-107" charset="-128"/>
          <a:cs typeface="+mn-cs"/>
        </a:defRPr>
      </a:lvl3pPr>
      <a:lvl4pPr marL="1074052" indent="-138704" algn="l" defTabSz="341421" rtl="0" eaLnBrk="0" fontAlgn="base" hangingPunct="0">
        <a:spcBef>
          <a:spcPct val="20000"/>
        </a:spcBef>
        <a:spcAft>
          <a:spcPct val="0"/>
        </a:spcAft>
        <a:buClr>
          <a:srgbClr val="A6A6A6"/>
        </a:buClr>
        <a:buFont typeface="Wingdings" charset="0"/>
        <a:buChar char="§"/>
        <a:defRPr sz="1500" kern="1200">
          <a:solidFill>
            <a:srgbClr val="000000"/>
          </a:solidFill>
          <a:latin typeface="+mn-lt"/>
          <a:ea typeface="ＭＳ Ｐゴシック" pitchFamily="-107" charset="-128"/>
          <a:cs typeface="+mn-cs"/>
        </a:defRPr>
      </a:lvl4pPr>
      <a:lvl5pPr marL="1477138" indent="-139889" algn="l" defTabSz="341421" rtl="0" eaLnBrk="0" fontAlgn="base" hangingPunct="0">
        <a:spcBef>
          <a:spcPct val="20000"/>
        </a:spcBef>
        <a:spcAft>
          <a:spcPct val="0"/>
        </a:spcAft>
        <a:buFont typeface="Lucida Grande" charset="0"/>
        <a:buChar char="-"/>
        <a:defRPr sz="1500" kern="1200">
          <a:solidFill>
            <a:srgbClr val="000000"/>
          </a:solidFill>
          <a:latin typeface="+mn-lt"/>
          <a:ea typeface="ＭＳ Ｐゴシック" pitchFamily="-107" charset="-128"/>
          <a:cs typeface="+mn-cs"/>
        </a:defRPr>
      </a:lvl5pPr>
      <a:lvl6pPr marL="1877832" indent="-170680" algn="l" defTabSz="341421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19260" indent="-170680" algn="l" defTabSz="341421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60684" indent="-170680" algn="l" defTabSz="341421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02110" indent="-170680" algn="l" defTabSz="341421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34142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1421" algn="l" defTabSz="34142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2850" algn="l" defTabSz="34142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4274" algn="l" defTabSz="34142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65698" algn="l" defTabSz="34142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07126" algn="l" defTabSz="34142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48546" algn="l" defTabSz="34142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389972" algn="l" defTabSz="34142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31397" algn="l" defTabSz="341421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4985300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1013317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0373245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8789390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1381077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5925025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7097866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7489899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1751450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3970546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8708998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9047382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5102906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3965770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5644954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80487" y="431805"/>
            <a:ext cx="1113578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80487" y="1511300"/>
            <a:ext cx="11135783" cy="461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2000" tIns="72000" rIns="36000" bIns="36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Textmasterformate durch Klicken bearbeiten</a:t>
            </a:r>
          </a:p>
          <a:p>
            <a:pPr lvl="1"/>
            <a:r>
              <a:rPr lang="en-GB" altLang="de-DE" smtClean="0"/>
              <a:t>Zweite Ebene</a:t>
            </a:r>
          </a:p>
          <a:p>
            <a:pPr lvl="2"/>
            <a:r>
              <a:rPr lang="en-GB" altLang="de-DE" smtClean="0"/>
              <a:t>Dritte Ebene</a:t>
            </a:r>
          </a:p>
          <a:p>
            <a:pPr lvl="3"/>
            <a:r>
              <a:rPr lang="en-GB" altLang="de-DE" smtClean="0"/>
              <a:t>Vierte Ebene</a:t>
            </a:r>
          </a:p>
          <a:p>
            <a:pPr lvl="4"/>
            <a:r>
              <a:rPr lang="en-GB" altLang="de-DE" smtClean="0"/>
              <a:t>Fünfte Ebene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2"/>
          </p:nvPr>
        </p:nvSpPr>
        <p:spPr bwMode="gray">
          <a:xfrm>
            <a:off x="1246717" y="6480175"/>
            <a:ext cx="2402416" cy="179388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788" kern="1200" smtClean="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defTabSz="685800">
              <a:defRPr/>
            </a:pPr>
            <a:fld id="{3ADAD0CE-0614-40E0-A7B1-E81A8F0948A4}" type="datetime1">
              <a:rPr lang="de-DE" smtClean="0">
                <a:solidFill>
                  <a:srgbClr val="626268"/>
                </a:solidFill>
              </a:rPr>
              <a:pPr defTabSz="685800">
                <a:defRPr/>
              </a:pPr>
              <a:t>23.09.2020</a:t>
            </a:fld>
            <a:endParaRPr lang="de-DE" dirty="0">
              <a:solidFill>
                <a:srgbClr val="626268"/>
              </a:solidFill>
            </a:endParaRPr>
          </a:p>
        </p:txBody>
      </p:sp>
      <p:pic>
        <p:nvPicPr>
          <p:cNvPr id="1029" name="Grafik 7" descr="Hermes Logistik Gruppe Deutschland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464803" y="6480180"/>
            <a:ext cx="1344084" cy="15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2348532"/>
      </p:ext>
    </p:extLst>
  </p:cSld>
  <p:clrMap bg1="lt1" tx1="dk1" bg2="lt2" tx2="dk2" accent1="accent1" accent2="accent2" accent3="accent3" accent4="accent4" accent5="accent5" accent6="accent6" hlink="hlink" folHlink="folHlink"/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+mj-lt"/>
          <a:ea typeface="FS Albert Pro Light"/>
          <a:cs typeface="FS Albert Pro Light"/>
        </a:defRPr>
      </a:lvl1pPr>
      <a:lvl2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2pPr>
      <a:lvl3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3pPr>
      <a:lvl4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4pPr>
      <a:lvl5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defRPr sz="1650">
          <a:solidFill>
            <a:schemeClr val="bg2"/>
          </a:solidFill>
          <a:latin typeface="Arial" charset="0"/>
          <a:ea typeface="FS Albert Pro Light"/>
          <a:cs typeface="FS Albert Pro Light"/>
        </a:defRPr>
      </a:lvl5pPr>
      <a:lvl6pPr marL="3429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6pPr>
      <a:lvl7pPr marL="6858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7pPr>
      <a:lvl8pPr marL="10287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8pPr>
      <a:lvl9pPr marL="1371600" algn="l" rtl="0" eaLnBrk="1" fontAlgn="base" hangingPunct="1">
        <a:spcBef>
          <a:spcPct val="0"/>
        </a:spcBef>
        <a:spcAft>
          <a:spcPct val="0"/>
        </a:spcAft>
        <a:defRPr sz="1800" b="1">
          <a:solidFill>
            <a:schemeClr val="tx1"/>
          </a:solidFill>
          <a:latin typeface="Arial" charset="0"/>
        </a:defRPr>
      </a:lvl9pPr>
    </p:titleStyle>
    <p:bodyStyle>
      <a:lvl1pPr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SzPct val="100000"/>
        <a:buFont typeface="FS Albert Pro Light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1pPr>
      <a:lvl2pPr marL="13454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2pPr>
      <a:lvl3pPr marL="269081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3pPr>
      <a:lvl4pPr marL="404813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4pPr>
      <a:lvl5pPr marL="539354" indent="-134541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1200">
          <a:solidFill>
            <a:schemeClr val="bg2"/>
          </a:solidFill>
          <a:latin typeface="+mn-lt"/>
          <a:ea typeface="FS Albert Pro Light"/>
          <a:cs typeface="FS Albert Pro Light"/>
        </a:defRPr>
      </a:lvl5pPr>
      <a:lvl6pPr marL="11477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lr>
          <a:schemeClr val="bg2"/>
        </a:buClr>
        <a:buChar char="•"/>
        <a:defRPr lang="en-GB" sz="1200" dirty="0" smtClean="0">
          <a:solidFill>
            <a:schemeClr val="bg2"/>
          </a:solidFill>
          <a:latin typeface="FS Albert Pro Light"/>
        </a:defRPr>
      </a:lvl6pPr>
      <a:lvl7pPr marL="14906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7pPr>
      <a:lvl8pPr marL="18335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8pPr>
      <a:lvl9pPr marL="2176463" indent="-201216" algn="l" rtl="0" eaLnBrk="1" fontAlgn="base" hangingPunct="1">
        <a:lnSpc>
          <a:spcPct val="110000"/>
        </a:lnSpc>
        <a:spcBef>
          <a:spcPct val="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342900"/>
            <a:endParaRPr lang="de-DE" sz="100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1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342900"/>
            <a:fld id="{46F6D4F1-95F5-8E4F-A14D-52039D508B70}" type="slidenum">
              <a:rPr lang="de-DE" sz="450" smtClean="0">
                <a:solidFill>
                  <a:srgbClr val="000000"/>
                </a:solidFill>
                <a:latin typeface="Arial"/>
                <a:cs typeface="Arial"/>
              </a:rPr>
              <a:pPr defTabSz="342900"/>
              <a:t>‹Nr.›</a:t>
            </a:fld>
            <a:endParaRPr lang="de-DE" sz="45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25718" tIns="12859" rIns="25718" bIns="12859" numCol="1" rtlCol="0" anchor="t" anchorCtr="0" compatLnSpc="1">
            <a:prstTxWarp prst="textNoShape">
              <a:avLst/>
            </a:prstTxWarp>
          </a:bodyPr>
          <a:lstStyle/>
          <a:p>
            <a:pPr algn="ctr" defTabSz="257175"/>
            <a:endParaRPr lang="de-DE" sz="1575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24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501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4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5" y="6721098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r>
              <a:rPr lang="de-DE" sz="45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endParaRPr lang="de-DE" sz="45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713946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342900" rtl="0" eaLnBrk="1" latinLnBrk="0" hangingPunct="1">
        <a:spcBef>
          <a:spcPct val="0"/>
        </a:spcBef>
        <a:buNone/>
        <a:defRPr sz="225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35731" indent="-135731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472679" indent="-129779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9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809625" indent="-123825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675" b="0" kern="1200">
          <a:solidFill>
            <a:schemeClr val="tx1"/>
          </a:solidFill>
          <a:latin typeface="Arial"/>
          <a:ea typeface="+mn-ea"/>
          <a:cs typeface="Arial"/>
        </a:defRPr>
      </a:lvl3pPr>
      <a:lvl4pPr marL="1028700" indent="0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600" b="0" kern="1200">
          <a:solidFill>
            <a:schemeClr val="tx1"/>
          </a:solidFill>
          <a:latin typeface="Arial"/>
          <a:ea typeface="+mn-ea"/>
          <a:cs typeface="Arial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Arial"/>
          <a:ea typeface="+mn-ea"/>
          <a:cs typeface="Arial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342900"/>
            <a:endParaRPr lang="de-DE" sz="100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1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342900"/>
            <a:fld id="{46F6D4F1-95F5-8E4F-A14D-52039D508B70}" type="slidenum">
              <a:rPr lang="de-DE" sz="450" smtClean="0">
                <a:solidFill>
                  <a:srgbClr val="000000"/>
                </a:solidFill>
                <a:latin typeface="Arial"/>
                <a:cs typeface="Arial"/>
              </a:rPr>
              <a:pPr defTabSz="342900"/>
              <a:t>‹Nr.›</a:t>
            </a:fld>
            <a:endParaRPr lang="de-DE" sz="45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25718" tIns="12859" rIns="25718" bIns="12859" numCol="1" rtlCol="0" anchor="t" anchorCtr="0" compatLnSpc="1">
            <a:prstTxWarp prst="textNoShape">
              <a:avLst/>
            </a:prstTxWarp>
          </a:bodyPr>
          <a:lstStyle/>
          <a:p>
            <a:pPr algn="ctr" defTabSz="257175"/>
            <a:endParaRPr lang="de-DE" sz="1575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24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501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4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5" y="6721098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r>
              <a:rPr lang="de-DE" sz="45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endParaRPr lang="de-DE" sz="45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103314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342900" rtl="0" eaLnBrk="1" latinLnBrk="0" hangingPunct="1">
        <a:spcBef>
          <a:spcPct val="0"/>
        </a:spcBef>
        <a:buNone/>
        <a:defRPr sz="225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35731" indent="-135731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472679" indent="-129779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9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809625" indent="-123825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675" b="0" kern="1200">
          <a:solidFill>
            <a:schemeClr val="tx1"/>
          </a:solidFill>
          <a:latin typeface="Arial"/>
          <a:ea typeface="+mn-ea"/>
          <a:cs typeface="Arial"/>
        </a:defRPr>
      </a:lvl3pPr>
      <a:lvl4pPr marL="1028700" indent="0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600" b="0" kern="1200">
          <a:solidFill>
            <a:schemeClr val="tx1"/>
          </a:solidFill>
          <a:latin typeface="Arial"/>
          <a:ea typeface="+mn-ea"/>
          <a:cs typeface="Arial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Arial"/>
          <a:ea typeface="+mn-ea"/>
          <a:cs typeface="Arial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342900"/>
            <a:endParaRPr lang="de-DE" sz="100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1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342900"/>
            <a:fld id="{46F6D4F1-95F5-8E4F-A14D-52039D508B70}" type="slidenum">
              <a:rPr lang="de-DE" sz="450" smtClean="0">
                <a:solidFill>
                  <a:srgbClr val="000000"/>
                </a:solidFill>
                <a:latin typeface="Arial"/>
                <a:cs typeface="Arial"/>
              </a:rPr>
              <a:pPr defTabSz="342900"/>
              <a:t>‹Nr.›</a:t>
            </a:fld>
            <a:endParaRPr lang="de-DE" sz="45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25718" tIns="12859" rIns="25718" bIns="12859" numCol="1" rtlCol="0" anchor="t" anchorCtr="0" compatLnSpc="1">
            <a:prstTxWarp prst="textNoShape">
              <a:avLst/>
            </a:prstTxWarp>
          </a:bodyPr>
          <a:lstStyle/>
          <a:p>
            <a:pPr algn="ctr" defTabSz="257175"/>
            <a:endParaRPr lang="de-DE" sz="1575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24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501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4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5" y="6721098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r>
              <a:rPr lang="de-DE" sz="45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endParaRPr lang="de-DE" sz="45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706070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342900" rtl="0" eaLnBrk="1" latinLnBrk="0" hangingPunct="1">
        <a:spcBef>
          <a:spcPct val="0"/>
        </a:spcBef>
        <a:buNone/>
        <a:defRPr sz="225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35731" indent="-135731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472679" indent="-129779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9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809625" indent="-123825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675" b="0" kern="1200">
          <a:solidFill>
            <a:schemeClr val="tx1"/>
          </a:solidFill>
          <a:latin typeface="Arial"/>
          <a:ea typeface="+mn-ea"/>
          <a:cs typeface="Arial"/>
        </a:defRPr>
      </a:lvl3pPr>
      <a:lvl4pPr marL="1028700" indent="0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600" b="0" kern="1200">
          <a:solidFill>
            <a:schemeClr val="tx1"/>
          </a:solidFill>
          <a:latin typeface="Arial"/>
          <a:ea typeface="+mn-ea"/>
          <a:cs typeface="Arial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Arial"/>
          <a:ea typeface="+mn-ea"/>
          <a:cs typeface="Arial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342900"/>
            <a:endParaRPr lang="de-DE" sz="100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1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342900"/>
            <a:fld id="{46F6D4F1-95F5-8E4F-A14D-52039D508B70}" type="slidenum">
              <a:rPr lang="de-DE" sz="450" smtClean="0">
                <a:solidFill>
                  <a:srgbClr val="000000"/>
                </a:solidFill>
                <a:latin typeface="Arial"/>
                <a:cs typeface="Arial"/>
              </a:rPr>
              <a:pPr defTabSz="342900"/>
              <a:t>‹Nr.›</a:t>
            </a:fld>
            <a:endParaRPr lang="de-DE" sz="45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25718" tIns="12859" rIns="25718" bIns="12859" numCol="1" rtlCol="0" anchor="t" anchorCtr="0" compatLnSpc="1">
            <a:prstTxWarp prst="textNoShape">
              <a:avLst/>
            </a:prstTxWarp>
          </a:bodyPr>
          <a:lstStyle/>
          <a:p>
            <a:pPr algn="ctr" defTabSz="257175"/>
            <a:endParaRPr lang="de-DE" sz="1575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24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501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4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5" y="6721098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r>
              <a:rPr lang="de-DE" sz="45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endParaRPr lang="de-DE" sz="45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3636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342900" rtl="0" eaLnBrk="1" latinLnBrk="0" hangingPunct="1">
        <a:spcBef>
          <a:spcPct val="0"/>
        </a:spcBef>
        <a:buNone/>
        <a:defRPr sz="225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35731" indent="-135731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472679" indent="-129779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9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809625" indent="-123825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675" b="0" kern="1200">
          <a:solidFill>
            <a:schemeClr val="tx1"/>
          </a:solidFill>
          <a:latin typeface="Arial"/>
          <a:ea typeface="+mn-ea"/>
          <a:cs typeface="Arial"/>
        </a:defRPr>
      </a:lvl3pPr>
      <a:lvl4pPr marL="1028700" indent="0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600" b="0" kern="1200">
          <a:solidFill>
            <a:schemeClr val="tx1"/>
          </a:solidFill>
          <a:latin typeface="Arial"/>
          <a:ea typeface="+mn-ea"/>
          <a:cs typeface="Arial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Arial"/>
          <a:ea typeface="+mn-ea"/>
          <a:cs typeface="Arial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342900"/>
            <a:endParaRPr lang="de-DE" sz="100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1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342900"/>
            <a:fld id="{46F6D4F1-95F5-8E4F-A14D-52039D508B70}" type="slidenum">
              <a:rPr lang="de-DE" sz="450" smtClean="0">
                <a:solidFill>
                  <a:srgbClr val="000000"/>
                </a:solidFill>
                <a:latin typeface="Arial"/>
                <a:cs typeface="Arial"/>
              </a:rPr>
              <a:pPr defTabSz="342900"/>
              <a:t>‹Nr.›</a:t>
            </a:fld>
            <a:endParaRPr lang="de-DE" sz="45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25718" tIns="12859" rIns="25718" bIns="12859" numCol="1" rtlCol="0" anchor="t" anchorCtr="0" compatLnSpc="1">
            <a:prstTxWarp prst="textNoShape">
              <a:avLst/>
            </a:prstTxWarp>
          </a:bodyPr>
          <a:lstStyle/>
          <a:p>
            <a:pPr algn="ctr" defTabSz="257175"/>
            <a:endParaRPr lang="de-DE" sz="1575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24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501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4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5" y="6721098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r>
              <a:rPr lang="de-DE" sz="45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endParaRPr lang="de-DE" sz="45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0423981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342900" rtl="0" eaLnBrk="1" latinLnBrk="0" hangingPunct="1">
        <a:spcBef>
          <a:spcPct val="0"/>
        </a:spcBef>
        <a:buNone/>
        <a:defRPr sz="225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35731" indent="-135731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472679" indent="-129779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9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809625" indent="-123825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675" b="0" kern="1200">
          <a:solidFill>
            <a:schemeClr val="tx1"/>
          </a:solidFill>
          <a:latin typeface="Arial"/>
          <a:ea typeface="+mn-ea"/>
          <a:cs typeface="Arial"/>
        </a:defRPr>
      </a:lvl3pPr>
      <a:lvl4pPr marL="1028700" indent="0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600" b="0" kern="1200">
          <a:solidFill>
            <a:schemeClr val="tx1"/>
          </a:solidFill>
          <a:latin typeface="Arial"/>
          <a:ea typeface="+mn-ea"/>
          <a:cs typeface="Arial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Arial"/>
          <a:ea typeface="+mn-ea"/>
          <a:cs typeface="Arial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342900"/>
            <a:endParaRPr lang="de-DE" sz="100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1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342900"/>
            <a:fld id="{46F6D4F1-95F5-8E4F-A14D-52039D508B70}" type="slidenum">
              <a:rPr lang="de-DE" sz="450" smtClean="0">
                <a:solidFill>
                  <a:srgbClr val="000000"/>
                </a:solidFill>
                <a:latin typeface="Arial"/>
                <a:cs typeface="Arial"/>
              </a:rPr>
              <a:pPr defTabSz="342900"/>
              <a:t>‹Nr.›</a:t>
            </a:fld>
            <a:endParaRPr lang="de-DE" sz="45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25718" tIns="12859" rIns="25718" bIns="12859" numCol="1" rtlCol="0" anchor="t" anchorCtr="0" compatLnSpc="1">
            <a:prstTxWarp prst="textNoShape">
              <a:avLst/>
            </a:prstTxWarp>
          </a:bodyPr>
          <a:lstStyle/>
          <a:p>
            <a:pPr algn="ctr" defTabSz="257175"/>
            <a:endParaRPr lang="de-DE" sz="1575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24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501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4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5" y="6721098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r>
              <a:rPr lang="de-DE" sz="45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endParaRPr lang="de-DE" sz="45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36707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342900" rtl="0" eaLnBrk="1" latinLnBrk="0" hangingPunct="1">
        <a:spcBef>
          <a:spcPct val="0"/>
        </a:spcBef>
        <a:buNone/>
        <a:defRPr sz="225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35731" indent="-135731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472679" indent="-129779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9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809625" indent="-123825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675" b="0" kern="1200">
          <a:solidFill>
            <a:schemeClr val="tx1"/>
          </a:solidFill>
          <a:latin typeface="Arial"/>
          <a:ea typeface="+mn-ea"/>
          <a:cs typeface="Arial"/>
        </a:defRPr>
      </a:lvl3pPr>
      <a:lvl4pPr marL="1028700" indent="0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600" b="0" kern="1200">
          <a:solidFill>
            <a:schemeClr val="tx1"/>
          </a:solidFill>
          <a:latin typeface="Arial"/>
          <a:ea typeface="+mn-ea"/>
          <a:cs typeface="Arial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Arial"/>
          <a:ea typeface="+mn-ea"/>
          <a:cs typeface="Arial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342900"/>
            <a:endParaRPr lang="de-DE" sz="100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1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342900"/>
            <a:fld id="{46F6D4F1-95F5-8E4F-A14D-52039D508B70}" type="slidenum">
              <a:rPr lang="de-DE" sz="450" smtClean="0">
                <a:solidFill>
                  <a:srgbClr val="000000"/>
                </a:solidFill>
                <a:latin typeface="Arial"/>
                <a:cs typeface="Arial"/>
              </a:rPr>
              <a:pPr defTabSz="342900"/>
              <a:t>‹Nr.›</a:t>
            </a:fld>
            <a:endParaRPr lang="de-DE" sz="45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25718" tIns="12859" rIns="25718" bIns="12859" numCol="1" rtlCol="0" anchor="t" anchorCtr="0" compatLnSpc="1">
            <a:prstTxWarp prst="textNoShape">
              <a:avLst/>
            </a:prstTxWarp>
          </a:bodyPr>
          <a:lstStyle/>
          <a:p>
            <a:pPr algn="ctr" defTabSz="257175"/>
            <a:endParaRPr lang="de-DE" sz="1575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24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501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4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5" y="6721098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r>
              <a:rPr lang="de-DE" sz="45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endParaRPr lang="de-DE" sz="45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670607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342900" rtl="0" eaLnBrk="1" latinLnBrk="0" hangingPunct="1">
        <a:spcBef>
          <a:spcPct val="0"/>
        </a:spcBef>
        <a:buNone/>
        <a:defRPr sz="225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35731" indent="-135731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472679" indent="-129779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9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809625" indent="-123825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675" b="0" kern="1200">
          <a:solidFill>
            <a:schemeClr val="tx1"/>
          </a:solidFill>
          <a:latin typeface="Arial"/>
          <a:ea typeface="+mn-ea"/>
          <a:cs typeface="Arial"/>
        </a:defRPr>
      </a:lvl3pPr>
      <a:lvl4pPr marL="1028700" indent="0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600" b="0" kern="1200">
          <a:solidFill>
            <a:schemeClr val="tx1"/>
          </a:solidFill>
          <a:latin typeface="Arial"/>
          <a:ea typeface="+mn-ea"/>
          <a:cs typeface="Arial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Arial"/>
          <a:ea typeface="+mn-ea"/>
          <a:cs typeface="Arial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342900"/>
            <a:endParaRPr lang="de-DE" sz="100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1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342900"/>
            <a:fld id="{46F6D4F1-95F5-8E4F-A14D-52039D508B70}" type="slidenum">
              <a:rPr lang="de-DE" sz="450" smtClean="0">
                <a:solidFill>
                  <a:srgbClr val="000000"/>
                </a:solidFill>
                <a:latin typeface="Arial"/>
                <a:cs typeface="Arial"/>
              </a:rPr>
              <a:pPr defTabSz="342900"/>
              <a:t>‹Nr.›</a:t>
            </a:fld>
            <a:endParaRPr lang="de-DE" sz="45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25718" tIns="12859" rIns="25718" bIns="12859" numCol="1" rtlCol="0" anchor="t" anchorCtr="0" compatLnSpc="1">
            <a:prstTxWarp prst="textNoShape">
              <a:avLst/>
            </a:prstTxWarp>
          </a:bodyPr>
          <a:lstStyle/>
          <a:p>
            <a:pPr algn="ctr" defTabSz="257175"/>
            <a:endParaRPr lang="de-DE" sz="1575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24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501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4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5" y="6721098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r>
              <a:rPr lang="de-DE" sz="45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endParaRPr lang="de-DE" sz="45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493466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342900" rtl="0" eaLnBrk="1" latinLnBrk="0" hangingPunct="1">
        <a:spcBef>
          <a:spcPct val="0"/>
        </a:spcBef>
        <a:buNone/>
        <a:defRPr sz="225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35731" indent="-135731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472679" indent="-129779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9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809625" indent="-123825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675" b="0" kern="1200">
          <a:solidFill>
            <a:schemeClr val="tx1"/>
          </a:solidFill>
          <a:latin typeface="Arial"/>
          <a:ea typeface="+mn-ea"/>
          <a:cs typeface="Arial"/>
        </a:defRPr>
      </a:lvl3pPr>
      <a:lvl4pPr marL="1028700" indent="0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600" b="0" kern="1200">
          <a:solidFill>
            <a:schemeClr val="tx1"/>
          </a:solidFill>
          <a:latin typeface="Arial"/>
          <a:ea typeface="+mn-ea"/>
          <a:cs typeface="Arial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Arial"/>
          <a:ea typeface="+mn-ea"/>
          <a:cs typeface="Arial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342900"/>
            <a:endParaRPr lang="de-DE" sz="100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1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342900"/>
            <a:fld id="{46F6D4F1-95F5-8E4F-A14D-52039D508B70}" type="slidenum">
              <a:rPr lang="de-DE" sz="450" smtClean="0">
                <a:solidFill>
                  <a:srgbClr val="000000"/>
                </a:solidFill>
                <a:latin typeface="Arial"/>
                <a:cs typeface="Arial"/>
              </a:rPr>
              <a:pPr defTabSz="342900"/>
              <a:t>‹Nr.›</a:t>
            </a:fld>
            <a:endParaRPr lang="de-DE" sz="45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25718" tIns="12859" rIns="25718" bIns="12859" numCol="1" rtlCol="0" anchor="t" anchorCtr="0" compatLnSpc="1">
            <a:prstTxWarp prst="textNoShape">
              <a:avLst/>
            </a:prstTxWarp>
          </a:bodyPr>
          <a:lstStyle/>
          <a:p>
            <a:pPr algn="ctr" defTabSz="257175"/>
            <a:endParaRPr lang="de-DE" sz="1575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24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501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4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5" y="6721098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r>
              <a:rPr lang="de-DE" sz="45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endParaRPr lang="de-DE" sz="45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949029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342900" rtl="0" eaLnBrk="1" latinLnBrk="0" hangingPunct="1">
        <a:spcBef>
          <a:spcPct val="0"/>
        </a:spcBef>
        <a:buNone/>
        <a:defRPr sz="225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35731" indent="-135731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472679" indent="-129779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9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809625" indent="-123825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675" b="0" kern="1200">
          <a:solidFill>
            <a:schemeClr val="tx1"/>
          </a:solidFill>
          <a:latin typeface="Arial"/>
          <a:ea typeface="+mn-ea"/>
          <a:cs typeface="Arial"/>
        </a:defRPr>
      </a:lvl3pPr>
      <a:lvl4pPr marL="1028700" indent="0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600" b="0" kern="1200">
          <a:solidFill>
            <a:schemeClr val="tx1"/>
          </a:solidFill>
          <a:latin typeface="Arial"/>
          <a:ea typeface="+mn-ea"/>
          <a:cs typeface="Arial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Arial"/>
          <a:ea typeface="+mn-ea"/>
          <a:cs typeface="Arial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342900"/>
            <a:endParaRPr lang="de-DE" sz="100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1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342900"/>
            <a:fld id="{46F6D4F1-95F5-8E4F-A14D-52039D508B70}" type="slidenum">
              <a:rPr lang="de-DE" sz="450" smtClean="0">
                <a:solidFill>
                  <a:srgbClr val="000000"/>
                </a:solidFill>
                <a:latin typeface="Arial"/>
                <a:cs typeface="Arial"/>
              </a:rPr>
              <a:pPr defTabSz="342900"/>
              <a:t>‹Nr.›</a:t>
            </a:fld>
            <a:endParaRPr lang="de-DE" sz="45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25718" tIns="12859" rIns="25718" bIns="12859" numCol="1" rtlCol="0" anchor="t" anchorCtr="0" compatLnSpc="1">
            <a:prstTxWarp prst="textNoShape">
              <a:avLst/>
            </a:prstTxWarp>
          </a:bodyPr>
          <a:lstStyle/>
          <a:p>
            <a:pPr algn="ctr" defTabSz="257175"/>
            <a:endParaRPr lang="de-DE" sz="1575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24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501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4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5" y="6721098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r>
              <a:rPr lang="de-DE" sz="45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endParaRPr lang="de-DE" sz="45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060347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342900" rtl="0" eaLnBrk="1" latinLnBrk="0" hangingPunct="1">
        <a:spcBef>
          <a:spcPct val="0"/>
        </a:spcBef>
        <a:buNone/>
        <a:defRPr sz="225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35731" indent="-135731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472679" indent="-129779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9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809625" indent="-123825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675" b="0" kern="1200">
          <a:solidFill>
            <a:schemeClr val="tx1"/>
          </a:solidFill>
          <a:latin typeface="Arial"/>
          <a:ea typeface="+mn-ea"/>
          <a:cs typeface="Arial"/>
        </a:defRPr>
      </a:lvl3pPr>
      <a:lvl4pPr marL="1028700" indent="0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600" b="0" kern="1200">
          <a:solidFill>
            <a:schemeClr val="tx1"/>
          </a:solidFill>
          <a:latin typeface="Arial"/>
          <a:ea typeface="+mn-ea"/>
          <a:cs typeface="Arial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Arial"/>
          <a:ea typeface="+mn-ea"/>
          <a:cs typeface="Arial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342900"/>
            <a:endParaRPr lang="de-DE" sz="100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1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342900"/>
            <a:fld id="{46F6D4F1-95F5-8E4F-A14D-52039D508B70}" type="slidenum">
              <a:rPr lang="de-DE" sz="450" smtClean="0">
                <a:solidFill>
                  <a:srgbClr val="000000"/>
                </a:solidFill>
                <a:latin typeface="Arial"/>
                <a:cs typeface="Arial"/>
              </a:rPr>
              <a:pPr defTabSz="342900"/>
              <a:t>‹Nr.›</a:t>
            </a:fld>
            <a:endParaRPr lang="de-DE" sz="45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25718" tIns="12859" rIns="25718" bIns="12859" numCol="1" rtlCol="0" anchor="t" anchorCtr="0" compatLnSpc="1">
            <a:prstTxWarp prst="textNoShape">
              <a:avLst/>
            </a:prstTxWarp>
          </a:bodyPr>
          <a:lstStyle/>
          <a:p>
            <a:pPr algn="ctr" defTabSz="257175"/>
            <a:endParaRPr lang="de-DE" sz="1575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24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501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4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5" y="6721098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r>
              <a:rPr lang="de-DE" sz="45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endParaRPr lang="de-DE" sz="45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249141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342900" rtl="0" eaLnBrk="1" latinLnBrk="0" hangingPunct="1">
        <a:spcBef>
          <a:spcPct val="0"/>
        </a:spcBef>
        <a:buNone/>
        <a:defRPr sz="225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35731" indent="-135731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472679" indent="-129779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9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809625" indent="-123825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675" b="0" kern="1200">
          <a:solidFill>
            <a:schemeClr val="tx1"/>
          </a:solidFill>
          <a:latin typeface="Arial"/>
          <a:ea typeface="+mn-ea"/>
          <a:cs typeface="Arial"/>
        </a:defRPr>
      </a:lvl3pPr>
      <a:lvl4pPr marL="1028700" indent="0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600" b="0" kern="1200">
          <a:solidFill>
            <a:schemeClr val="tx1"/>
          </a:solidFill>
          <a:latin typeface="Arial"/>
          <a:ea typeface="+mn-ea"/>
          <a:cs typeface="Arial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Arial"/>
          <a:ea typeface="+mn-ea"/>
          <a:cs typeface="Arial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342900"/>
            <a:endParaRPr lang="de-DE" sz="100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1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342900"/>
            <a:fld id="{46F6D4F1-95F5-8E4F-A14D-52039D508B70}" type="slidenum">
              <a:rPr lang="de-DE" sz="450" smtClean="0">
                <a:solidFill>
                  <a:srgbClr val="000000"/>
                </a:solidFill>
                <a:latin typeface="Arial"/>
                <a:cs typeface="Arial"/>
              </a:rPr>
              <a:pPr defTabSz="342900"/>
              <a:t>‹Nr.›</a:t>
            </a:fld>
            <a:endParaRPr lang="de-DE" sz="45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25718" tIns="12859" rIns="25718" bIns="12859" numCol="1" rtlCol="0" anchor="t" anchorCtr="0" compatLnSpc="1">
            <a:prstTxWarp prst="textNoShape">
              <a:avLst/>
            </a:prstTxWarp>
          </a:bodyPr>
          <a:lstStyle/>
          <a:p>
            <a:pPr algn="ctr" defTabSz="257175"/>
            <a:endParaRPr lang="de-DE" sz="1575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24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501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4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5" y="6721098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r>
              <a:rPr lang="de-DE" sz="45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endParaRPr lang="de-DE" sz="45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756689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342900" rtl="0" eaLnBrk="1" latinLnBrk="0" hangingPunct="1">
        <a:spcBef>
          <a:spcPct val="0"/>
        </a:spcBef>
        <a:buNone/>
        <a:defRPr sz="225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35731" indent="-135731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472679" indent="-129779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9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809625" indent="-123825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675" b="0" kern="1200">
          <a:solidFill>
            <a:schemeClr val="tx1"/>
          </a:solidFill>
          <a:latin typeface="Arial"/>
          <a:ea typeface="+mn-ea"/>
          <a:cs typeface="Arial"/>
        </a:defRPr>
      </a:lvl3pPr>
      <a:lvl4pPr marL="1028700" indent="0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600" b="0" kern="1200">
          <a:solidFill>
            <a:schemeClr val="tx1"/>
          </a:solidFill>
          <a:latin typeface="Arial"/>
          <a:ea typeface="+mn-ea"/>
          <a:cs typeface="Arial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Arial"/>
          <a:ea typeface="+mn-ea"/>
          <a:cs typeface="Arial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342900"/>
            <a:endParaRPr lang="de-DE" sz="100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1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45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342900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342900"/>
            <a:fld id="{46F6D4F1-95F5-8E4F-A14D-52039D508B70}" type="slidenum">
              <a:rPr lang="de-DE" sz="450" smtClean="0">
                <a:solidFill>
                  <a:srgbClr val="000000"/>
                </a:solidFill>
                <a:latin typeface="Arial"/>
                <a:cs typeface="Arial"/>
              </a:rPr>
              <a:pPr defTabSz="342900"/>
              <a:t>‹Nr.›</a:t>
            </a:fld>
            <a:endParaRPr lang="de-DE" sz="45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25718" tIns="12859" rIns="25718" bIns="12859" numCol="1" rtlCol="0" anchor="t" anchorCtr="0" compatLnSpc="1">
            <a:prstTxWarp prst="textNoShape">
              <a:avLst/>
            </a:prstTxWarp>
          </a:bodyPr>
          <a:lstStyle/>
          <a:p>
            <a:pPr algn="ctr" defTabSz="257175"/>
            <a:endParaRPr lang="de-DE" sz="1575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24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501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4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5" y="6721098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r>
              <a:rPr lang="de-DE" sz="45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240"/>
              </a:lnSpc>
              <a:spcAft>
                <a:spcPts val="0"/>
              </a:spcAft>
              <a:defRPr/>
            </a:pPr>
            <a:endParaRPr lang="de-DE" sz="45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1794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342900" rtl="0" eaLnBrk="1" latinLnBrk="0" hangingPunct="1">
        <a:spcBef>
          <a:spcPct val="0"/>
        </a:spcBef>
        <a:buNone/>
        <a:defRPr sz="225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135731" indent="-135731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472679" indent="-129779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9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809625" indent="-123825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675" b="0" kern="1200">
          <a:solidFill>
            <a:schemeClr val="tx1"/>
          </a:solidFill>
          <a:latin typeface="Arial"/>
          <a:ea typeface="+mn-ea"/>
          <a:cs typeface="Arial"/>
        </a:defRPr>
      </a:lvl3pPr>
      <a:lvl4pPr marL="1028700" indent="0" algn="l" defTabSz="342900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600" b="0" kern="1200">
          <a:solidFill>
            <a:schemeClr val="tx1"/>
          </a:solidFill>
          <a:latin typeface="Arial"/>
          <a:ea typeface="+mn-ea"/>
          <a:cs typeface="Arial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Arial"/>
          <a:ea typeface="+mn-ea"/>
          <a:cs typeface="Arial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609585"/>
            <a:endParaRPr lang="de-DE" sz="133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0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609585"/>
            <a:fld id="{46F6D4F1-95F5-8E4F-A14D-52039D508B70}" type="slidenum">
              <a:rPr lang="de-DE" sz="800" smtClean="0">
                <a:solidFill>
                  <a:srgbClr val="000000"/>
                </a:solidFill>
                <a:latin typeface="Arial"/>
                <a:cs typeface="Arial"/>
              </a:rPr>
              <a:pPr defTabSz="609585"/>
              <a:t>‹Nr.›</a:t>
            </a:fld>
            <a:endParaRPr lang="de-DE" sz="8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189"/>
            <a:endParaRPr lang="de-DE" sz="2800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19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496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3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3" y="6721093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r>
              <a:rPr lang="de-DE" sz="80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endParaRPr lang="de-DE" sz="8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172108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609585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241294" indent="-241294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2133" b="0" kern="1200">
          <a:solidFill>
            <a:schemeClr val="tx1"/>
          </a:solidFill>
          <a:latin typeface="Arial"/>
          <a:ea typeface="+mn-ea"/>
          <a:cs typeface="Arial"/>
        </a:defRPr>
      </a:lvl1pPr>
      <a:lvl2pPr marL="840296" indent="-230712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6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1439297" indent="-220128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3pPr>
      <a:lvl4pPr marL="1828754" indent="0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1067" b="0" kern="1200">
          <a:solidFill>
            <a:schemeClr val="tx1"/>
          </a:solidFill>
          <a:latin typeface="Arial"/>
          <a:ea typeface="+mn-ea"/>
          <a:cs typeface="Arial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609585"/>
            <a:endParaRPr lang="de-DE" sz="133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0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609585"/>
            <a:fld id="{46F6D4F1-95F5-8E4F-A14D-52039D508B70}" type="slidenum">
              <a:rPr lang="de-DE" sz="800" smtClean="0">
                <a:solidFill>
                  <a:srgbClr val="000000"/>
                </a:solidFill>
                <a:latin typeface="Arial"/>
                <a:cs typeface="Arial"/>
              </a:rPr>
              <a:pPr defTabSz="609585"/>
              <a:t>‹Nr.›</a:t>
            </a:fld>
            <a:endParaRPr lang="de-DE" sz="8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189"/>
            <a:endParaRPr lang="de-DE" sz="2800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19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496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3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3" y="6721093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r>
              <a:rPr lang="de-DE" sz="80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endParaRPr lang="de-DE" sz="8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203901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609585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241294" indent="-241294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2133" b="0" kern="1200">
          <a:solidFill>
            <a:schemeClr val="tx1"/>
          </a:solidFill>
          <a:latin typeface="Arial"/>
          <a:ea typeface="+mn-ea"/>
          <a:cs typeface="Arial"/>
        </a:defRPr>
      </a:lvl1pPr>
      <a:lvl2pPr marL="840296" indent="-230712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6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1439297" indent="-220128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3pPr>
      <a:lvl4pPr marL="1828754" indent="0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1067" b="0" kern="1200">
          <a:solidFill>
            <a:schemeClr val="tx1"/>
          </a:solidFill>
          <a:latin typeface="Arial"/>
          <a:ea typeface="+mn-ea"/>
          <a:cs typeface="Arial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609585"/>
            <a:endParaRPr lang="de-DE" sz="133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0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609585"/>
            <a:fld id="{46F6D4F1-95F5-8E4F-A14D-52039D508B70}" type="slidenum">
              <a:rPr lang="de-DE" sz="800" smtClean="0">
                <a:solidFill>
                  <a:srgbClr val="000000"/>
                </a:solidFill>
                <a:latin typeface="Arial"/>
                <a:cs typeface="Arial"/>
              </a:rPr>
              <a:pPr defTabSz="609585"/>
              <a:t>‹Nr.›</a:t>
            </a:fld>
            <a:endParaRPr lang="de-DE" sz="8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189"/>
            <a:endParaRPr lang="de-DE" sz="2800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19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496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3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3" y="6721093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r>
              <a:rPr lang="de-DE" sz="80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endParaRPr lang="de-DE" sz="8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8378062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609585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241294" indent="-241294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2133" b="0" kern="1200">
          <a:solidFill>
            <a:schemeClr val="tx1"/>
          </a:solidFill>
          <a:latin typeface="Arial"/>
          <a:ea typeface="+mn-ea"/>
          <a:cs typeface="Arial"/>
        </a:defRPr>
      </a:lvl1pPr>
      <a:lvl2pPr marL="840296" indent="-230712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6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1439297" indent="-220128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3pPr>
      <a:lvl4pPr marL="1828754" indent="0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1067" b="0" kern="1200">
          <a:solidFill>
            <a:schemeClr val="tx1"/>
          </a:solidFill>
          <a:latin typeface="Arial"/>
          <a:ea typeface="+mn-ea"/>
          <a:cs typeface="Arial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609585"/>
            <a:endParaRPr lang="de-DE" sz="133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0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609585"/>
            <a:fld id="{46F6D4F1-95F5-8E4F-A14D-52039D508B70}" type="slidenum">
              <a:rPr lang="de-DE" sz="800" smtClean="0">
                <a:solidFill>
                  <a:srgbClr val="000000"/>
                </a:solidFill>
                <a:latin typeface="Arial"/>
                <a:cs typeface="Arial"/>
              </a:rPr>
              <a:pPr defTabSz="609585"/>
              <a:t>‹Nr.›</a:t>
            </a:fld>
            <a:endParaRPr lang="de-DE" sz="8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189"/>
            <a:endParaRPr lang="de-DE" sz="2800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19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496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3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3" y="6721093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r>
              <a:rPr lang="de-DE" sz="80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endParaRPr lang="de-DE" sz="8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637459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609585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241294" indent="-241294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2133" b="0" kern="1200">
          <a:solidFill>
            <a:schemeClr val="tx1"/>
          </a:solidFill>
          <a:latin typeface="Arial"/>
          <a:ea typeface="+mn-ea"/>
          <a:cs typeface="Arial"/>
        </a:defRPr>
      </a:lvl1pPr>
      <a:lvl2pPr marL="840296" indent="-230712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6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1439297" indent="-220128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3pPr>
      <a:lvl4pPr marL="1828754" indent="0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1067" b="0" kern="1200">
          <a:solidFill>
            <a:schemeClr val="tx1"/>
          </a:solidFill>
          <a:latin typeface="Arial"/>
          <a:ea typeface="+mn-ea"/>
          <a:cs typeface="Arial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609585"/>
            <a:endParaRPr lang="de-DE" sz="133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0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609585"/>
            <a:fld id="{46F6D4F1-95F5-8E4F-A14D-52039D508B70}" type="slidenum">
              <a:rPr lang="de-DE" sz="800" smtClean="0">
                <a:solidFill>
                  <a:srgbClr val="000000"/>
                </a:solidFill>
                <a:latin typeface="Arial"/>
                <a:cs typeface="Arial"/>
              </a:rPr>
              <a:pPr defTabSz="609585"/>
              <a:t>‹Nr.›</a:t>
            </a:fld>
            <a:endParaRPr lang="de-DE" sz="8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189"/>
            <a:endParaRPr lang="de-DE" sz="2800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19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496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3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3" y="6721093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r>
              <a:rPr lang="de-DE" sz="80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endParaRPr lang="de-DE" sz="8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749500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609585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241294" indent="-241294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2133" b="0" kern="1200">
          <a:solidFill>
            <a:schemeClr val="tx1"/>
          </a:solidFill>
          <a:latin typeface="Arial"/>
          <a:ea typeface="+mn-ea"/>
          <a:cs typeface="Arial"/>
        </a:defRPr>
      </a:lvl1pPr>
      <a:lvl2pPr marL="840296" indent="-230712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6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1439297" indent="-220128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3pPr>
      <a:lvl4pPr marL="1828754" indent="0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1067" b="0" kern="1200">
          <a:solidFill>
            <a:schemeClr val="tx1"/>
          </a:solidFill>
          <a:latin typeface="Arial"/>
          <a:ea typeface="+mn-ea"/>
          <a:cs typeface="Arial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609585"/>
            <a:endParaRPr lang="de-DE" sz="133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0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609585"/>
            <a:fld id="{46F6D4F1-95F5-8E4F-A14D-52039D508B70}" type="slidenum">
              <a:rPr lang="de-DE" sz="800" smtClean="0">
                <a:solidFill>
                  <a:srgbClr val="000000"/>
                </a:solidFill>
                <a:latin typeface="Arial"/>
                <a:cs typeface="Arial"/>
              </a:rPr>
              <a:pPr defTabSz="609585"/>
              <a:t>‹Nr.›</a:t>
            </a:fld>
            <a:endParaRPr lang="de-DE" sz="8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189"/>
            <a:endParaRPr lang="de-DE" sz="2800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19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496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3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3" y="6721093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r>
              <a:rPr lang="de-DE" sz="80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endParaRPr lang="de-DE" sz="8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41022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609585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241294" indent="-241294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2133" b="0" kern="1200">
          <a:solidFill>
            <a:schemeClr val="tx1"/>
          </a:solidFill>
          <a:latin typeface="Arial"/>
          <a:ea typeface="+mn-ea"/>
          <a:cs typeface="Arial"/>
        </a:defRPr>
      </a:lvl1pPr>
      <a:lvl2pPr marL="840296" indent="-230712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6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1439297" indent="-220128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3pPr>
      <a:lvl4pPr marL="1828754" indent="0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1067" b="0" kern="1200">
          <a:solidFill>
            <a:schemeClr val="tx1"/>
          </a:solidFill>
          <a:latin typeface="Arial"/>
          <a:ea typeface="+mn-ea"/>
          <a:cs typeface="Arial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609585"/>
            <a:endParaRPr lang="de-DE" sz="133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0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609585"/>
            <a:fld id="{46F6D4F1-95F5-8E4F-A14D-52039D508B70}" type="slidenum">
              <a:rPr lang="de-DE" sz="800" smtClean="0">
                <a:solidFill>
                  <a:srgbClr val="000000"/>
                </a:solidFill>
                <a:latin typeface="Arial"/>
                <a:cs typeface="Arial"/>
              </a:rPr>
              <a:pPr defTabSz="609585"/>
              <a:t>‹Nr.›</a:t>
            </a:fld>
            <a:endParaRPr lang="de-DE" sz="8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189"/>
            <a:endParaRPr lang="de-DE" sz="2800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19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496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3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3" y="6721093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r>
              <a:rPr lang="de-DE" sz="80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endParaRPr lang="de-DE" sz="8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697364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609585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241294" indent="-241294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2133" b="0" kern="1200">
          <a:solidFill>
            <a:schemeClr val="tx1"/>
          </a:solidFill>
          <a:latin typeface="Arial"/>
          <a:ea typeface="+mn-ea"/>
          <a:cs typeface="Arial"/>
        </a:defRPr>
      </a:lvl1pPr>
      <a:lvl2pPr marL="840296" indent="-230712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6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1439297" indent="-220128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3pPr>
      <a:lvl4pPr marL="1828754" indent="0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1067" b="0" kern="1200">
          <a:solidFill>
            <a:schemeClr val="tx1"/>
          </a:solidFill>
          <a:latin typeface="Arial"/>
          <a:ea typeface="+mn-ea"/>
          <a:cs typeface="Arial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609585"/>
            <a:endParaRPr lang="de-DE" sz="133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0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609585"/>
            <a:fld id="{46F6D4F1-95F5-8E4F-A14D-52039D508B70}" type="slidenum">
              <a:rPr lang="de-DE" sz="800" smtClean="0">
                <a:solidFill>
                  <a:srgbClr val="000000"/>
                </a:solidFill>
                <a:latin typeface="Arial"/>
                <a:cs typeface="Arial"/>
              </a:rPr>
              <a:pPr defTabSz="609585"/>
              <a:t>‹Nr.›</a:t>
            </a:fld>
            <a:endParaRPr lang="de-DE" sz="8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189"/>
            <a:endParaRPr lang="de-DE" sz="2800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19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496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3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3" y="6721093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r>
              <a:rPr lang="de-DE" sz="80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endParaRPr lang="de-DE" sz="8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134207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609585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241294" indent="-241294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2133" b="0" kern="1200">
          <a:solidFill>
            <a:schemeClr val="tx1"/>
          </a:solidFill>
          <a:latin typeface="Arial"/>
          <a:ea typeface="+mn-ea"/>
          <a:cs typeface="Arial"/>
        </a:defRPr>
      </a:lvl1pPr>
      <a:lvl2pPr marL="840296" indent="-230712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6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1439297" indent="-220128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3pPr>
      <a:lvl4pPr marL="1828754" indent="0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1067" b="0" kern="1200">
          <a:solidFill>
            <a:schemeClr val="tx1"/>
          </a:solidFill>
          <a:latin typeface="Arial"/>
          <a:ea typeface="+mn-ea"/>
          <a:cs typeface="Arial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609585"/>
            <a:endParaRPr lang="de-DE" sz="133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0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609585"/>
            <a:fld id="{46F6D4F1-95F5-8E4F-A14D-52039D508B70}" type="slidenum">
              <a:rPr lang="de-DE" sz="800" smtClean="0">
                <a:solidFill>
                  <a:srgbClr val="000000"/>
                </a:solidFill>
                <a:latin typeface="Arial"/>
                <a:cs typeface="Arial"/>
              </a:rPr>
              <a:pPr defTabSz="609585"/>
              <a:t>‹Nr.›</a:t>
            </a:fld>
            <a:endParaRPr lang="de-DE" sz="8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189"/>
            <a:endParaRPr lang="de-DE" sz="2800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19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496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3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3" y="6721093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r>
              <a:rPr lang="de-DE" sz="80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endParaRPr lang="de-DE" sz="8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502782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609585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241294" indent="-241294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2133" b="0" kern="1200">
          <a:solidFill>
            <a:schemeClr val="tx1"/>
          </a:solidFill>
          <a:latin typeface="Arial"/>
          <a:ea typeface="+mn-ea"/>
          <a:cs typeface="Arial"/>
        </a:defRPr>
      </a:lvl1pPr>
      <a:lvl2pPr marL="840296" indent="-230712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6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1439297" indent="-220128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3pPr>
      <a:lvl4pPr marL="1828754" indent="0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1067" b="0" kern="1200">
          <a:solidFill>
            <a:schemeClr val="tx1"/>
          </a:solidFill>
          <a:latin typeface="Arial"/>
          <a:ea typeface="+mn-ea"/>
          <a:cs typeface="Arial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609585"/>
            <a:endParaRPr lang="de-DE" sz="133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0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609585"/>
            <a:fld id="{46F6D4F1-95F5-8E4F-A14D-52039D508B70}" type="slidenum">
              <a:rPr lang="de-DE" sz="800" smtClean="0">
                <a:solidFill>
                  <a:srgbClr val="000000"/>
                </a:solidFill>
                <a:latin typeface="Arial"/>
                <a:cs typeface="Arial"/>
              </a:rPr>
              <a:pPr defTabSz="609585"/>
              <a:t>‹Nr.›</a:t>
            </a:fld>
            <a:endParaRPr lang="de-DE" sz="8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189"/>
            <a:endParaRPr lang="de-DE" sz="2800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19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496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3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3" y="6721093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r>
              <a:rPr lang="de-DE" sz="80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endParaRPr lang="de-DE" sz="8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128954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609585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241294" indent="-241294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2133" b="0" kern="1200">
          <a:solidFill>
            <a:schemeClr val="tx1"/>
          </a:solidFill>
          <a:latin typeface="Arial"/>
          <a:ea typeface="+mn-ea"/>
          <a:cs typeface="Arial"/>
        </a:defRPr>
      </a:lvl1pPr>
      <a:lvl2pPr marL="840296" indent="-230712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6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1439297" indent="-220128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3pPr>
      <a:lvl4pPr marL="1828754" indent="0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1067" b="0" kern="1200">
          <a:solidFill>
            <a:schemeClr val="tx1"/>
          </a:solidFill>
          <a:latin typeface="Arial"/>
          <a:ea typeface="+mn-ea"/>
          <a:cs typeface="Arial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609585"/>
            <a:endParaRPr lang="de-DE" sz="133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0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609585"/>
            <a:fld id="{46F6D4F1-95F5-8E4F-A14D-52039D508B70}" type="slidenum">
              <a:rPr lang="de-DE" sz="800" smtClean="0">
                <a:solidFill>
                  <a:srgbClr val="000000"/>
                </a:solidFill>
                <a:latin typeface="Arial"/>
                <a:cs typeface="Arial"/>
              </a:rPr>
              <a:pPr defTabSz="609585"/>
              <a:t>‹Nr.›</a:t>
            </a:fld>
            <a:endParaRPr lang="de-DE" sz="8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189"/>
            <a:endParaRPr lang="de-DE" sz="2800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19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496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3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3" y="6721093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r>
              <a:rPr lang="de-DE" sz="80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endParaRPr lang="de-DE" sz="8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141754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609585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241294" indent="-241294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2133" b="0" kern="1200">
          <a:solidFill>
            <a:schemeClr val="tx1"/>
          </a:solidFill>
          <a:latin typeface="Arial"/>
          <a:ea typeface="+mn-ea"/>
          <a:cs typeface="Arial"/>
        </a:defRPr>
      </a:lvl1pPr>
      <a:lvl2pPr marL="840296" indent="-230712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6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1439297" indent="-220128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3pPr>
      <a:lvl4pPr marL="1828754" indent="0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1067" b="0" kern="1200">
          <a:solidFill>
            <a:schemeClr val="tx1"/>
          </a:solidFill>
          <a:latin typeface="Arial"/>
          <a:ea typeface="+mn-ea"/>
          <a:cs typeface="Arial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609585"/>
            <a:endParaRPr lang="de-DE" sz="133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0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609585"/>
            <a:fld id="{46F6D4F1-95F5-8E4F-A14D-52039D508B70}" type="slidenum">
              <a:rPr lang="de-DE" sz="800" smtClean="0">
                <a:solidFill>
                  <a:srgbClr val="000000"/>
                </a:solidFill>
                <a:latin typeface="Arial"/>
                <a:cs typeface="Arial"/>
              </a:rPr>
              <a:pPr defTabSz="609585"/>
              <a:t>‹Nr.›</a:t>
            </a:fld>
            <a:endParaRPr lang="de-DE" sz="8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189"/>
            <a:endParaRPr lang="de-DE" sz="2800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19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496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3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3" y="6721093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r>
              <a:rPr lang="de-DE" sz="80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endParaRPr lang="de-DE" sz="8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1550227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609585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241294" indent="-241294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2133" b="0" kern="1200">
          <a:solidFill>
            <a:schemeClr val="tx1"/>
          </a:solidFill>
          <a:latin typeface="Arial"/>
          <a:ea typeface="+mn-ea"/>
          <a:cs typeface="Arial"/>
        </a:defRPr>
      </a:lvl1pPr>
      <a:lvl2pPr marL="840296" indent="-230712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6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1439297" indent="-220128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3pPr>
      <a:lvl4pPr marL="1828754" indent="0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1067" b="0" kern="1200">
          <a:solidFill>
            <a:schemeClr val="tx1"/>
          </a:solidFill>
          <a:latin typeface="Arial"/>
          <a:ea typeface="+mn-ea"/>
          <a:cs typeface="Arial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DADEDE"/>
            </a:gs>
            <a:gs pos="100000">
              <a:schemeClr val="bg1">
                <a:shade val="30000"/>
                <a:satMod val="20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7" descr="Überschrift" title="Überschrift"/>
          <p:cNvSpPr txBox="1">
            <a:spLocks/>
          </p:cNvSpPr>
          <p:nvPr/>
        </p:nvSpPr>
        <p:spPr>
          <a:xfrm>
            <a:off x="0" y="6717109"/>
            <a:ext cx="12204000" cy="144000"/>
          </a:xfrm>
          <a:prstGeom prst="rect">
            <a:avLst/>
          </a:prstGeom>
          <a:solidFill>
            <a:srgbClr val="FFF500"/>
          </a:solidFill>
          <a:ln w="203200" cap="flat">
            <a:noFill/>
            <a:prstDash val="solid"/>
            <a:miter lim="800000"/>
          </a:ln>
          <a:effectLst/>
        </p:spPr>
        <p:txBody>
          <a:bodyPr vert="horz" lIns="0" tIns="0" rIns="0" bIns="0"/>
          <a:lstStyle>
            <a:lvl1pPr marL="0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100" b="1" baseline="0">
                <a:solidFill>
                  <a:schemeClr val="accent4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1pPr>
            <a:lvl2pPr marL="29870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2pPr>
            <a:lvl3pPr marL="485394" indent="0" algn="l" rtl="0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100" b="1" baseline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3pPr>
            <a:lvl4pPr marL="67208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30000"/>
              <a:buFontTx/>
              <a:buNone/>
              <a:defRPr sz="2100" b="1" i="0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858774" indent="0" algn="l" rtl="0" eaLnBrk="0" fontAlgn="base" hangingPunct="0">
              <a:spcBef>
                <a:spcPts val="504"/>
              </a:spcBef>
              <a:spcAft>
                <a:spcPct val="0"/>
              </a:spcAft>
              <a:buSzPct val="125000"/>
              <a:buFontTx/>
              <a:buNone/>
              <a:defRPr sz="2100" b="1">
                <a:solidFill>
                  <a:srgbClr val="000000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5pPr>
            <a:lvl6pPr marL="0" algn="l" rtl="0" fontAlgn="base">
              <a:spcBef>
                <a:spcPts val="504"/>
              </a:spcBef>
              <a:spcAft>
                <a:spcPct val="0"/>
              </a:spcAft>
              <a:buFontTx/>
              <a:buNone/>
              <a:defRPr sz="13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6pPr>
            <a:lvl7pPr marL="226695" indent="-226695" algn="l" rtl="0" fontAlgn="base">
              <a:spcBef>
                <a:spcPts val="504"/>
              </a:spcBef>
              <a:spcAft>
                <a:spcPct val="0"/>
              </a:spcAft>
              <a:buFontTx/>
              <a:buBlip>
                <a:blip r:embed="rId2"/>
              </a:buBlip>
              <a:defRPr sz="1100" b="1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7pPr>
            <a:lvl8pPr marL="667" indent="0" algn="l" rtl="0" fontAlgn="base">
              <a:spcBef>
                <a:spcPct val="0"/>
              </a:spcBef>
              <a:spcAft>
                <a:spcPct val="0"/>
              </a:spcAft>
              <a:defRPr sz="1100">
                <a:solidFill>
                  <a:schemeClr val="bg2"/>
                </a:solidFill>
                <a:latin typeface="+mn-lt"/>
                <a:ea typeface="+mn-ea"/>
                <a:cs typeface="+mn-cs"/>
                <a:sym typeface="Gill Sans" charset="0"/>
              </a:defRPr>
            </a:lvl8pPr>
            <a:lvl9pPr marL="0" indent="0" algn="l" rtl="0" fontAlgn="base">
              <a:spcBef>
                <a:spcPct val="0"/>
              </a:spcBef>
              <a:spcAft>
                <a:spcPct val="0"/>
              </a:spcAft>
              <a:defRPr sz="800">
                <a:solidFill>
                  <a:srgbClr val="000000"/>
                </a:solidFill>
                <a:latin typeface="+mn-lt"/>
                <a:ea typeface="+mn-ea"/>
                <a:cs typeface="+mn-cs"/>
                <a:sym typeface="Gill Sans" charset="0"/>
              </a:defRPr>
            </a:lvl9pPr>
          </a:lstStyle>
          <a:p>
            <a:pPr defTabSz="609585"/>
            <a:endParaRPr lang="de-DE" sz="133" dirty="0" smtClean="0">
              <a:solidFill>
                <a:srgbClr val="8064A2"/>
              </a:solidFill>
            </a:endParaRPr>
          </a:p>
        </p:txBody>
      </p:sp>
      <p:sp>
        <p:nvSpPr>
          <p:cNvPr id="8" name="Datumsplatzhalter 3"/>
          <p:cNvSpPr>
            <a:spLocks noGrp="1"/>
          </p:cNvSpPr>
          <p:nvPr>
            <p:ph type="dt" sz="half" idx="2"/>
          </p:nvPr>
        </p:nvSpPr>
        <p:spPr>
          <a:xfrm>
            <a:off x="9936427" y="6721093"/>
            <a:ext cx="960000" cy="1400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AT" smtClean="0">
                <a:ea typeface="+mn-ea"/>
              </a:rPr>
              <a:t>22.07.14</a:t>
            </a:r>
            <a:endParaRPr lang="de-DE" dirty="0">
              <a:ea typeface="+mn-ea"/>
            </a:endParaRPr>
          </a:p>
        </p:txBody>
      </p:sp>
      <p:sp>
        <p:nvSpPr>
          <p:cNvPr id="9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2400000" y="6721093"/>
            <a:ext cx="2400267" cy="140016"/>
          </a:xfrm>
          <a:prstGeom prst="rect">
            <a:avLst/>
          </a:prstGeom>
        </p:spPr>
        <p:txBody>
          <a:bodyPr vert="horz" lIns="91440" tIns="45720" rIns="91440" bIns="57600" rtlCol="0" anchor="ctr"/>
          <a:lstStyle>
            <a:lvl1pPr algn="l">
              <a:defRPr sz="800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pPr defTabSz="609585" fontAlgn="auto">
              <a:spcBef>
                <a:spcPts val="0"/>
              </a:spcBef>
              <a:spcAft>
                <a:spcPts val="0"/>
              </a:spcAft>
            </a:pPr>
            <a:r>
              <a:rPr lang="de-DE" smtClean="0">
                <a:ea typeface="+mn-ea"/>
              </a:rPr>
              <a:t>Progressive Kommissionierung</a:t>
            </a:r>
            <a:endParaRPr lang="de-DE" dirty="0">
              <a:ea typeface="+mn-ea"/>
            </a:endParaRPr>
          </a:p>
        </p:txBody>
      </p:sp>
      <p:sp>
        <p:nvSpPr>
          <p:cNvPr id="10" name="Foliennummernplatzhalter 5"/>
          <p:cNvSpPr txBox="1">
            <a:spLocks/>
          </p:cNvSpPr>
          <p:nvPr/>
        </p:nvSpPr>
        <p:spPr>
          <a:xfrm>
            <a:off x="11050800" y="6721093"/>
            <a:ext cx="720000" cy="140016"/>
          </a:xfrm>
          <a:prstGeom prst="rect">
            <a:avLst/>
          </a:prstGeom>
        </p:spPr>
        <p:txBody>
          <a:bodyPr vert="horz" lIns="121920" tIns="60960" rIns="121920" bIns="60960" rtlCol="0" anchor="ctr"/>
          <a:lstStyle>
            <a:defPPr>
              <a:defRPr lang="en-US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192024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384048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576072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768096" algn="ctr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960120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1152144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44168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536192" algn="l" defTabSz="192024" rtl="0" eaLnBrk="1" latinLnBrk="0" hangingPunct="1">
              <a:defRPr sz="2400" kern="1200">
                <a:solidFill>
                  <a:srgbClr val="FFFFFF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defTabSz="609585"/>
            <a:fld id="{46F6D4F1-95F5-8E4F-A14D-52039D508B70}" type="slidenum">
              <a:rPr lang="de-DE" sz="800" smtClean="0">
                <a:solidFill>
                  <a:srgbClr val="000000"/>
                </a:solidFill>
                <a:latin typeface="Arial"/>
                <a:cs typeface="Arial"/>
              </a:rPr>
              <a:pPr defTabSz="609585"/>
              <a:t>‹Nr.›</a:t>
            </a:fld>
            <a:endParaRPr lang="de-DE" sz="800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3" name="Rechteck 12"/>
          <p:cNvSpPr/>
          <p:nvPr/>
        </p:nvSpPr>
        <p:spPr bwMode="auto">
          <a:xfrm>
            <a:off x="0" y="0"/>
            <a:ext cx="12192000" cy="387000"/>
          </a:xfrm>
          <a:prstGeom prst="rect">
            <a:avLst/>
          </a:prstGeom>
          <a:solidFill>
            <a:srgbClr val="FFF500"/>
          </a:solidFill>
          <a:ln>
            <a:noFill/>
          </a:ln>
          <a:effectLst/>
          <a:extLst/>
        </p:spPr>
        <p:txBody>
          <a:bodyPr vert="horz" wrap="square" lIns="45720" tIns="22860" rIns="45720" bIns="22860" numCol="1" rtlCol="0" anchor="t" anchorCtr="0" compatLnSpc="1">
            <a:prstTxWarp prst="textNoShape">
              <a:avLst/>
            </a:prstTxWarp>
          </a:bodyPr>
          <a:lstStyle/>
          <a:p>
            <a:pPr algn="ctr" defTabSz="457189"/>
            <a:endParaRPr lang="de-DE" sz="2800" dirty="0">
              <a:solidFill>
                <a:srgbClr val="FFFFFF"/>
              </a:solidFill>
              <a:latin typeface="Arial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pic>
        <p:nvPicPr>
          <p:cNvPr id="14" name="Bild 13" descr="SSISCHÄFERLogoRGB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281" y="8419"/>
            <a:ext cx="2399792" cy="378629"/>
          </a:xfrm>
          <a:prstGeom prst="rect">
            <a:avLst/>
          </a:prstGeom>
        </p:spPr>
      </p:pic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5106600" y="1174496"/>
            <a:ext cx="6588000" cy="9610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AT" dirty="0" smtClean="0"/>
              <a:t>Headline</a:t>
            </a:r>
            <a:endParaRPr lang="de-DE" dirty="0"/>
          </a:p>
        </p:txBody>
      </p:sp>
      <p:sp>
        <p:nvSpPr>
          <p:cNvPr id="16" name="Textplatzhalter 2"/>
          <p:cNvSpPr>
            <a:spLocks noGrp="1"/>
          </p:cNvSpPr>
          <p:nvPr>
            <p:ph type="body" idx="1"/>
          </p:nvPr>
        </p:nvSpPr>
        <p:spPr>
          <a:xfrm>
            <a:off x="5106600" y="2338373"/>
            <a:ext cx="6588000" cy="3263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dirty="0" smtClean="0"/>
              <a:t>Bullet Points </a:t>
            </a:r>
          </a:p>
          <a:p>
            <a:pPr lvl="1"/>
            <a:r>
              <a:rPr lang="de-AT" dirty="0" smtClean="0"/>
              <a:t>Bullet Points 2</a:t>
            </a:r>
          </a:p>
          <a:p>
            <a:pPr lvl="2"/>
            <a:r>
              <a:rPr lang="de-AT" dirty="0" smtClean="0"/>
              <a:t>Bullet Points 3</a:t>
            </a:r>
          </a:p>
          <a:p>
            <a:pPr lvl="3"/>
            <a:r>
              <a:rPr lang="de-AT" dirty="0" smtClean="0"/>
              <a:t>Bullet Points 4</a:t>
            </a:r>
          </a:p>
          <a:p>
            <a:pPr lvl="3"/>
            <a:endParaRPr lang="de-AT" dirty="0" smtClean="0"/>
          </a:p>
        </p:txBody>
      </p:sp>
      <p:sp>
        <p:nvSpPr>
          <p:cNvPr id="19" name="Titel 6"/>
          <p:cNvSpPr txBox="1">
            <a:spLocks/>
          </p:cNvSpPr>
          <p:nvPr/>
        </p:nvSpPr>
        <p:spPr>
          <a:xfrm>
            <a:off x="623393" y="6721093"/>
            <a:ext cx="2208708" cy="136907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Arial"/>
                <a:ea typeface="+mj-ea"/>
                <a:cs typeface="Arial"/>
              </a:defRPr>
            </a:lvl1pPr>
          </a:lstStyle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r>
              <a:rPr lang="de-DE" sz="800" b="0" dirty="0" smtClean="0">
                <a:solidFill>
                  <a:prstClr val="black"/>
                </a:solidFill>
              </a:rPr>
              <a:t>© 2014 SSI Schäfer</a:t>
            </a:r>
          </a:p>
          <a:p>
            <a:pPr fontAlgn="auto">
              <a:lnSpc>
                <a:spcPts val="427"/>
              </a:lnSpc>
              <a:spcAft>
                <a:spcPts val="0"/>
              </a:spcAft>
              <a:defRPr/>
            </a:pPr>
            <a:endParaRPr lang="de-DE" sz="800" b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404308"/>
      </p:ext>
    </p:extLst>
  </p:cSld>
  <p:clrMap bg1="lt1" tx1="dk1" bg2="lt2" tx2="dk2" accent1="accent1" accent2="accent2" accent3="accent3" accent4="accent4" accent5="accent5" accent6="accent6" hlink="hlink" folHlink="folHlink"/>
  <p:hf sldNum="0" hdr="0"/>
  <p:txStyles>
    <p:titleStyle>
      <a:lvl1pPr algn="l" defTabSz="609585" rtl="0" eaLnBrk="1" latinLnBrk="0" hangingPunct="1">
        <a:spcBef>
          <a:spcPct val="0"/>
        </a:spcBef>
        <a:buNone/>
        <a:defRPr sz="4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241294" indent="-241294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2133" b="0" kern="1200">
          <a:solidFill>
            <a:schemeClr val="tx1"/>
          </a:solidFill>
          <a:latin typeface="Arial"/>
          <a:ea typeface="+mn-ea"/>
          <a:cs typeface="Arial"/>
        </a:defRPr>
      </a:lvl1pPr>
      <a:lvl2pPr marL="840296" indent="-230712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600" b="0" kern="1200">
          <a:solidFill>
            <a:schemeClr val="tx1"/>
          </a:solidFill>
          <a:latin typeface="Arial"/>
          <a:ea typeface="+mn-ea"/>
          <a:cs typeface="Arial"/>
        </a:defRPr>
      </a:lvl2pPr>
      <a:lvl3pPr marL="1439297" indent="-220128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Char char="‣"/>
        <a:defRPr sz="1200" b="0" kern="1200">
          <a:solidFill>
            <a:schemeClr val="tx1"/>
          </a:solidFill>
          <a:latin typeface="Arial"/>
          <a:ea typeface="+mn-ea"/>
          <a:cs typeface="Arial"/>
        </a:defRPr>
      </a:lvl3pPr>
      <a:lvl4pPr marL="1828754" indent="0" algn="l" defTabSz="609585" rtl="0" eaLnBrk="1" latinLnBrk="0" hangingPunct="1">
        <a:spcBef>
          <a:spcPct val="20000"/>
        </a:spcBef>
        <a:buClr>
          <a:srgbClr val="CD0920"/>
        </a:buClr>
        <a:buFont typeface="Lucida Grande"/>
        <a:buNone/>
        <a:defRPr sz="1067" b="0" kern="1200">
          <a:solidFill>
            <a:schemeClr val="tx1"/>
          </a:solidFill>
          <a:latin typeface="Arial"/>
          <a:ea typeface="+mn-ea"/>
          <a:cs typeface="Arial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Arial"/>
          <a:ea typeface="+mn-ea"/>
          <a:cs typeface="Arial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Vortrag 3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024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Zur Person Vortrag 3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324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Vortrag 3 – Folie 1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6058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NGAGE" val="{&quot;SavedSwatch&quot;:&quot;-16748873|-10780376|-3468525|-5151986|-9539986|Markido&quot;,&quot;Id&quot;:&quot;5f6b8119303539a9d01e2c43&quot;,&quot;SmartGridHorizontal&quot;:0,&quot;LinkedExcelSources&quot;:{},&quot;LinkedProjectSources&quot;:{},&quot;FlowConfig&quot;:{&quot;Canvas&quot;:{&quot;Slide&quot;:-1,&quot;Width&quot;:0,&quot;Height&quot;:0},&quot;Timeline&quot;:{&quot;Actions&quot;:[]}},&quot;LinkedSlideMergeSources&quot;:{},&quot;LinkedSharePointSlideMergeSources&quot;:{}}"/>
</p:tagLst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3.xml><?xml version="1.0" encoding="utf-8"?>
<a:theme xmlns:a="http://schemas.openxmlformats.org/drawingml/2006/main" name="2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4.xml><?xml version="1.0" encoding="utf-8"?>
<a:theme xmlns:a="http://schemas.openxmlformats.org/drawingml/2006/main" name="3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5.xml><?xml version="1.0" encoding="utf-8"?>
<a:theme xmlns:a="http://schemas.openxmlformats.org/drawingml/2006/main" name="4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6.xml><?xml version="1.0" encoding="utf-8"?>
<a:theme xmlns:a="http://schemas.openxmlformats.org/drawingml/2006/main" name="5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7.xml><?xml version="1.0" encoding="utf-8"?>
<a:theme xmlns:a="http://schemas.openxmlformats.org/drawingml/2006/main" name="6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8.xml><?xml version="1.0" encoding="utf-8"?>
<a:theme xmlns:a="http://schemas.openxmlformats.org/drawingml/2006/main" name="7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9.xml><?xml version="1.0" encoding="utf-8"?>
<a:theme xmlns:a="http://schemas.openxmlformats.org/drawingml/2006/main" name="8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10.xml><?xml version="1.0" encoding="utf-8"?>
<a:theme xmlns:a="http://schemas.openxmlformats.org/drawingml/2006/main" name="9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11.xml><?xml version="1.0" encoding="utf-8"?>
<a:theme xmlns:a="http://schemas.openxmlformats.org/drawingml/2006/main" name="10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12.xml><?xml version="1.0" encoding="utf-8"?>
<a:theme xmlns:a="http://schemas.openxmlformats.org/drawingml/2006/main" name="11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13.xml><?xml version="1.0" encoding="utf-8"?>
<a:theme xmlns:a="http://schemas.openxmlformats.org/drawingml/2006/main" name="12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14.xml><?xml version="1.0" encoding="utf-8"?>
<a:theme xmlns:a="http://schemas.openxmlformats.org/drawingml/2006/main" name="13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15.xml><?xml version="1.0" encoding="utf-8"?>
<a:theme xmlns:a="http://schemas.openxmlformats.org/drawingml/2006/main" name="14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16.xml><?xml version="1.0" encoding="utf-8"?>
<a:theme xmlns:a="http://schemas.openxmlformats.org/drawingml/2006/main" name="15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17.xml><?xml version="1.0" encoding="utf-8"?>
<a:theme xmlns:a="http://schemas.openxmlformats.org/drawingml/2006/main" name="16_Standarddesign">
  <a:themeElements>
    <a:clrScheme name="Benutzerdefiniert 24">
      <a:dk1>
        <a:srgbClr val="000000"/>
      </a:dk1>
      <a:lt1>
        <a:srgbClr val="FFFFFF"/>
      </a:lt1>
      <a:dk2>
        <a:srgbClr val="E7E7E8"/>
      </a:dk2>
      <a:lt2>
        <a:srgbClr val="626268"/>
      </a:lt2>
      <a:accent1>
        <a:srgbClr val="0091CD"/>
      </a:accent1>
      <a:accent2>
        <a:srgbClr val="626268"/>
      </a:accent2>
      <a:accent3>
        <a:srgbClr val="33A5D5"/>
      </a:accent3>
      <a:accent4>
        <a:srgbClr val="B2B2B4"/>
      </a:accent4>
      <a:accent5>
        <a:srgbClr val="99CBE5"/>
      </a:accent5>
      <a:accent6>
        <a:srgbClr val="E7E7E8"/>
      </a:accent6>
      <a:hlink>
        <a:srgbClr val="67B6DC"/>
      </a:hlink>
      <a:folHlink>
        <a:srgbClr val="99CBE5"/>
      </a:folHlink>
    </a:clrScheme>
    <a:fontScheme name="1_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12700">
          <a:solidFill>
            <a:schemeClr val="bg2"/>
          </a:solidFill>
          <a:round/>
          <a:headEnd/>
          <a:tailEnd/>
        </a:ln>
      </a:spPr>
      <a:bodyPr wrap="square" lIns="72000" tIns="72000" rIns="36000" bIns="36000" rtlCol="0" anchor="ctr"/>
      <a:lstStyle>
        <a:defPPr algn="ctr" defTabSz="839788">
          <a:lnSpc>
            <a:spcPct val="110000"/>
          </a:lnSpc>
          <a:defRPr dirty="0" smtClean="0">
            <a:solidFill>
              <a:schemeClr val="bg2"/>
            </a:solidFill>
            <a:latin typeface="+mn-lt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  <a:txDef>
      <a:spPr>
        <a:noFill/>
      </a:spPr>
      <a:bodyPr wrap="square" lIns="72000" tIns="72000" rIns="36000" bIns="36000" rtlCol="0">
        <a:spAutoFit/>
      </a:bodyPr>
      <a:lstStyle>
        <a:defPPr indent="-180000">
          <a:lnSpc>
            <a:spcPct val="110000"/>
          </a:lnSpc>
          <a:buClr>
            <a:srgbClr val="626268"/>
          </a:buClr>
          <a:buSzPct val="100000"/>
          <a:buFont typeface="Arial" panose="020B0604020202020204" pitchFamily="34" charset="0"/>
          <a:buChar char="•"/>
          <a:defRPr sz="1600" kern="0" dirty="0" smtClean="0">
            <a:solidFill>
              <a:srgbClr val="626268"/>
            </a:solidFill>
            <a:latin typeface="Arial"/>
          </a:defRPr>
        </a:defPPr>
      </a:lstStyle>
    </a:txDef>
  </a:objectDefaults>
  <a:extraClrSchemeLst>
    <a:extraClrScheme>
      <a:clrScheme name="1_Standarddesign 1">
        <a:dk1>
          <a:srgbClr val="3C3C41"/>
        </a:dk1>
        <a:lt1>
          <a:srgbClr val="FFFFFF"/>
        </a:lt1>
        <a:dk2>
          <a:srgbClr val="3C3C41"/>
        </a:dk2>
        <a:lt2>
          <a:srgbClr val="8C8C8C"/>
        </a:lt2>
        <a:accent1>
          <a:srgbClr val="0091CD"/>
        </a:accent1>
        <a:accent2>
          <a:srgbClr val="33ABD5"/>
        </a:accent2>
        <a:accent3>
          <a:srgbClr val="FFFFFF"/>
        </a:accent3>
        <a:accent4>
          <a:srgbClr val="323236"/>
        </a:accent4>
        <a:accent5>
          <a:srgbClr val="AAC7E3"/>
        </a:accent5>
        <a:accent6>
          <a:srgbClr val="2D9BC1"/>
        </a:accent6>
        <a:hlink>
          <a:srgbClr val="66C0E0"/>
        </a:hlink>
        <a:folHlink>
          <a:srgbClr val="99D5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Hermes_Fulfilment_Master_final.pptx" id="{1819E1A7-66F8-49DB-A03D-2F28360DCA76}" vid="{BF1D8026-6B11-4FE0-859A-AE6B57C28680}"/>
    </a:ext>
  </a:extLst>
</a:theme>
</file>

<file path=ppt/theme/theme18.xml><?xml version="1.0" encoding="utf-8"?>
<a:theme xmlns:a="http://schemas.openxmlformats.org/drawingml/2006/main" name="1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9.xml><?xml version="1.0" encoding="utf-8"?>
<a:theme xmlns:a="http://schemas.openxmlformats.org/drawingml/2006/main" name="2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0.xml><?xml version="1.0" encoding="utf-8"?>
<a:theme xmlns:a="http://schemas.openxmlformats.org/drawingml/2006/main" name="3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1.xml><?xml version="1.0" encoding="utf-8"?>
<a:theme xmlns:a="http://schemas.openxmlformats.org/drawingml/2006/main" name="4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2.xml><?xml version="1.0" encoding="utf-8"?>
<a:theme xmlns:a="http://schemas.openxmlformats.org/drawingml/2006/main" name="5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3.xml><?xml version="1.0" encoding="utf-8"?>
<a:theme xmlns:a="http://schemas.openxmlformats.org/drawingml/2006/main" name="6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4.xml><?xml version="1.0" encoding="utf-8"?>
<a:theme xmlns:a="http://schemas.openxmlformats.org/drawingml/2006/main" name="7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5.xml><?xml version="1.0" encoding="utf-8"?>
<a:theme xmlns:a="http://schemas.openxmlformats.org/drawingml/2006/main" name="8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6.xml><?xml version="1.0" encoding="utf-8"?>
<a:theme xmlns:a="http://schemas.openxmlformats.org/drawingml/2006/main" name="9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7.xml><?xml version="1.0" encoding="utf-8"?>
<a:theme xmlns:a="http://schemas.openxmlformats.org/drawingml/2006/main" name="10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8.xml><?xml version="1.0" encoding="utf-8"?>
<a:theme xmlns:a="http://schemas.openxmlformats.org/drawingml/2006/main" name="11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9.xml><?xml version="1.0" encoding="utf-8"?>
<a:theme xmlns:a="http://schemas.openxmlformats.org/drawingml/2006/main" name="12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0.xml><?xml version="1.0" encoding="utf-8"?>
<a:theme xmlns:a="http://schemas.openxmlformats.org/drawingml/2006/main" name="13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1.xml><?xml version="1.0" encoding="utf-8"?>
<a:theme xmlns:a="http://schemas.openxmlformats.org/drawingml/2006/main" name="14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2.xml><?xml version="1.0" encoding="utf-8"?>
<a:theme xmlns:a="http://schemas.openxmlformats.org/drawingml/2006/main" name="15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3.xml><?xml version="1.0" encoding="utf-8"?>
<a:theme xmlns:a="http://schemas.openxmlformats.org/drawingml/2006/main" name="16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4.xml><?xml version="1.0" encoding="utf-8"?>
<a:theme xmlns:a="http://schemas.openxmlformats.org/drawingml/2006/main" name="17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5.xml><?xml version="1.0" encoding="utf-8"?>
<a:theme xmlns:a="http://schemas.openxmlformats.org/drawingml/2006/main" name="18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6.xml><?xml version="1.0" encoding="utf-8"?>
<a:theme xmlns:a="http://schemas.openxmlformats.org/drawingml/2006/main" name="19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7.xml><?xml version="1.0" encoding="utf-8"?>
<a:theme xmlns:a="http://schemas.openxmlformats.org/drawingml/2006/main" name="20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8.xml><?xml version="1.0" encoding="utf-8"?>
<a:theme xmlns:a="http://schemas.openxmlformats.org/drawingml/2006/main" name="21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9.xml><?xml version="1.0" encoding="utf-8"?>
<a:theme xmlns:a="http://schemas.openxmlformats.org/drawingml/2006/main" name="22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0.xml><?xml version="1.0" encoding="utf-8"?>
<a:theme xmlns:a="http://schemas.openxmlformats.org/drawingml/2006/main" name="23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1.xml><?xml version="1.0" encoding="utf-8"?>
<a:theme xmlns:a="http://schemas.openxmlformats.org/drawingml/2006/main" name="24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2.xml><?xml version="1.0" encoding="utf-8"?>
<a:theme xmlns:a="http://schemas.openxmlformats.org/drawingml/2006/main" name="25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3.xml><?xml version="1.0" encoding="utf-8"?>
<a:theme xmlns:a="http://schemas.openxmlformats.org/drawingml/2006/main" name="26_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Klassisch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4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5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Breitbild</PresentationFormat>
  <Paragraphs>12</Paragraphs>
  <Slides>3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10</vt:i4>
      </vt:variant>
      <vt:variant>
        <vt:lpstr>Design</vt:lpstr>
      </vt:variant>
      <vt:variant>
        <vt:i4>43</vt:i4>
      </vt:variant>
      <vt:variant>
        <vt:lpstr>Folientitel</vt:lpstr>
      </vt:variant>
      <vt:variant>
        <vt:i4>3</vt:i4>
      </vt:variant>
    </vt:vector>
  </HeadingPairs>
  <TitlesOfParts>
    <vt:vector size="56" baseType="lpstr">
      <vt:lpstr>ＭＳ Ｐゴシック</vt:lpstr>
      <vt:lpstr>Arial</vt:lpstr>
      <vt:lpstr>Arial Narrow</vt:lpstr>
      <vt:lpstr>Calibri</vt:lpstr>
      <vt:lpstr>FS Albert Pro Light</vt:lpstr>
      <vt:lpstr>Gill Sans</vt:lpstr>
      <vt:lpstr>Lucida Grande</vt:lpstr>
      <vt:lpstr>Wingdings</vt:lpstr>
      <vt:lpstr>Wingdings 3</vt:lpstr>
      <vt:lpstr>ヒラギノ角ゴ ProN W3</vt:lpstr>
      <vt:lpstr>Office-Design</vt:lpstr>
      <vt:lpstr>1_Standarddesign</vt:lpstr>
      <vt:lpstr>2_Standarddesign</vt:lpstr>
      <vt:lpstr>3_Standarddesign</vt:lpstr>
      <vt:lpstr>4_Standarddesign</vt:lpstr>
      <vt:lpstr>5_Standarddesign</vt:lpstr>
      <vt:lpstr>6_Standarddesign</vt:lpstr>
      <vt:lpstr>7_Standarddesign</vt:lpstr>
      <vt:lpstr>8_Standarddesign</vt:lpstr>
      <vt:lpstr>9_Standarddesign</vt:lpstr>
      <vt:lpstr>10_Standarddesign</vt:lpstr>
      <vt:lpstr>11_Standarddesign</vt:lpstr>
      <vt:lpstr>12_Standarddesign</vt:lpstr>
      <vt:lpstr>13_Standarddesign</vt:lpstr>
      <vt:lpstr>14_Standarddesign</vt:lpstr>
      <vt:lpstr>15_Standarddesign</vt:lpstr>
      <vt:lpstr>16_Standarddesign</vt:lpstr>
      <vt:lpstr>1_Office-Design</vt:lpstr>
      <vt:lpstr>2_Office-Design</vt:lpstr>
      <vt:lpstr>3_Office-Design</vt:lpstr>
      <vt:lpstr>4_Office-Design</vt:lpstr>
      <vt:lpstr>5_Office-Design</vt:lpstr>
      <vt:lpstr>6_Office-Design</vt:lpstr>
      <vt:lpstr>7_Office-Design</vt:lpstr>
      <vt:lpstr>8_Office-Design</vt:lpstr>
      <vt:lpstr>9_Office-Design</vt:lpstr>
      <vt:lpstr>10_Office-Design</vt:lpstr>
      <vt:lpstr>11_Office-Design</vt:lpstr>
      <vt:lpstr>12_Office-Design</vt:lpstr>
      <vt:lpstr>13_Office-Design</vt:lpstr>
      <vt:lpstr>14_Office-Design</vt:lpstr>
      <vt:lpstr>15_Office-Design</vt:lpstr>
      <vt:lpstr>16_Office-Design</vt:lpstr>
      <vt:lpstr>17_Office-Design</vt:lpstr>
      <vt:lpstr>18_Office-Design</vt:lpstr>
      <vt:lpstr>19_Office-Design</vt:lpstr>
      <vt:lpstr>20_Office-Design</vt:lpstr>
      <vt:lpstr>21_Office-Design</vt:lpstr>
      <vt:lpstr>22_Office-Design</vt:lpstr>
      <vt:lpstr>23_Office-Design</vt:lpstr>
      <vt:lpstr>24_Office-Design</vt:lpstr>
      <vt:lpstr>25_Office-Design</vt:lpstr>
      <vt:lpstr>26_Office-Design</vt:lpstr>
      <vt:lpstr>Vortrag 3</vt:lpstr>
      <vt:lpstr>Zur Person Vortrag 3</vt:lpstr>
      <vt:lpstr>Vortrag 3 – Folie 1</vt:lpstr>
    </vt:vector>
  </TitlesOfParts>
  <Company>TUG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Christina</dc:creator>
  <cp:lastModifiedBy>Landschützer, Christian</cp:lastModifiedBy>
  <cp:revision>111</cp:revision>
  <cp:lastPrinted>2015-04-23T07:22:16Z</cp:lastPrinted>
  <dcterms:created xsi:type="dcterms:W3CDTF">2012-12-13T06:37:50Z</dcterms:created>
  <dcterms:modified xsi:type="dcterms:W3CDTF">2020-09-23T17:08:46Z</dcterms:modified>
</cp:coreProperties>
</file>