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30924500" cy="43387963"/>
  <p:notesSz cx="6858000" cy="9144000"/>
  <p:defaultTextStyle>
    <a:defPPr>
      <a:defRPr lang="de-DE"/>
    </a:defPPr>
    <a:lvl1pPr marL="0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1pPr>
    <a:lvl2pPr marL="2123191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2pPr>
    <a:lvl3pPr marL="4246382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3pPr>
    <a:lvl4pPr marL="6369573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4pPr>
    <a:lvl5pPr marL="8492764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5pPr>
    <a:lvl6pPr marL="10615955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6pPr>
    <a:lvl7pPr marL="12739146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7pPr>
    <a:lvl8pPr marL="14862338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8pPr>
    <a:lvl9pPr marL="16985529" algn="l" defTabSz="2123191" rtl="0" eaLnBrk="1" latinLnBrk="0" hangingPunct="1">
      <a:defRPr sz="8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66">
          <p15:clr>
            <a:srgbClr val="A4A3A4"/>
          </p15:clr>
        </p15:guide>
        <p15:guide id="2" pos="97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701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18" autoAdjust="0"/>
    <p:restoredTop sz="94660"/>
  </p:normalViewPr>
  <p:slideViewPr>
    <p:cSldViewPr snapToGrid="0" snapToObjects="1">
      <p:cViewPr>
        <p:scale>
          <a:sx n="25" d="100"/>
          <a:sy n="25" d="100"/>
        </p:scale>
        <p:origin x="2514" y="18"/>
      </p:cViewPr>
      <p:guideLst>
        <p:guide orient="horz" pos="13666"/>
        <p:guide pos="97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92473" y="8588525"/>
            <a:ext cx="26885802" cy="31079259"/>
          </a:xfrm>
        </p:spPr>
        <p:txBody>
          <a:bodyPr/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534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92469" y="8588526"/>
            <a:ext cx="12419993" cy="31121594"/>
          </a:xfrm>
        </p:spPr>
        <p:txBody>
          <a:bodyPr/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idx="10"/>
          </p:nvPr>
        </p:nvSpPr>
        <p:spPr>
          <a:xfrm>
            <a:off x="16016063" y="8588526"/>
            <a:ext cx="12419993" cy="31121594"/>
          </a:xfrm>
        </p:spPr>
        <p:txBody>
          <a:bodyPr/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924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hyperlink" Target="http://www.ife.tugraz.at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40944318"/>
            <a:ext cx="30924500" cy="249603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noFill/>
            <a:prstDash val="solid"/>
          </a:ln>
          <a:effectLst/>
        </p:spPr>
        <p:txBody>
          <a:bodyPr lIns="129338" tIns="64670" rIns="129338" bIns="64670" anchor="ctr"/>
          <a:lstStyle/>
          <a:p>
            <a:pPr algn="ctr" defTabSz="1293510">
              <a:defRPr/>
            </a:pPr>
            <a:endParaRPr lang="de-DE" sz="2500" kern="0">
              <a:solidFill>
                <a:srgbClr val="FFFFFF"/>
              </a:solidFill>
              <a:latin typeface="Arial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9" name="Bild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68453" y="1097657"/>
            <a:ext cx="4092617" cy="152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1"/>
          <p:cNvSpPr txBox="1">
            <a:spLocks/>
          </p:cNvSpPr>
          <p:nvPr userDrawn="1"/>
        </p:nvSpPr>
        <p:spPr bwMode="auto">
          <a:xfrm>
            <a:off x="2492474" y="5813613"/>
            <a:ext cx="19069488" cy="1307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 anchorCtr="0"/>
          <a:lstStyle>
            <a:lvl1pPr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de-DE" sz="3000" dirty="0">
                <a:latin typeface="Arial" charset="0"/>
                <a:cs typeface="Arial" charset="0"/>
              </a:rPr>
              <a:t>Autoren / Verfasser: Titel Vorname Nachname, weitere</a:t>
            </a:r>
          </a:p>
          <a:p>
            <a:pPr>
              <a:lnSpc>
                <a:spcPct val="130000"/>
              </a:lnSpc>
            </a:pPr>
            <a:r>
              <a:rPr lang="de-DE" sz="3000" dirty="0">
                <a:latin typeface="Arial" charset="0"/>
                <a:cs typeface="Arial" charset="0"/>
              </a:rPr>
              <a:t>Universität/Institut:</a:t>
            </a:r>
            <a:endParaRPr lang="de-DE" sz="3000" i="1" dirty="0">
              <a:latin typeface="Arial" charset="0"/>
              <a:cs typeface="Arial" charset="0"/>
            </a:endParaRP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2526542" y="5465411"/>
            <a:ext cx="27019219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grpSp>
        <p:nvGrpSpPr>
          <p:cNvPr id="38" name="Gruppierung 37"/>
          <p:cNvGrpSpPr/>
          <p:nvPr userDrawn="1"/>
        </p:nvGrpSpPr>
        <p:grpSpPr>
          <a:xfrm>
            <a:off x="0" y="0"/>
            <a:ext cx="353647" cy="301920"/>
            <a:chOff x="0" y="0"/>
            <a:chExt cx="353647" cy="301920"/>
          </a:xfrm>
        </p:grpSpPr>
        <p:cxnSp>
          <p:nvCxnSpPr>
            <p:cNvPr id="17" name="Gerade Verbindung 16"/>
            <p:cNvCxnSpPr/>
            <p:nvPr userDrawn="1"/>
          </p:nvCxnSpPr>
          <p:spPr>
            <a:xfrm>
              <a:off x="353647" y="0"/>
              <a:ext cx="0" cy="14999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" name="Gerade Verbindung 17"/>
            <p:cNvCxnSpPr/>
            <p:nvPr userDrawn="1"/>
          </p:nvCxnSpPr>
          <p:spPr>
            <a:xfrm>
              <a:off x="0" y="301920"/>
              <a:ext cx="20955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grpSp>
        <p:nvGrpSpPr>
          <p:cNvPr id="36" name="Gruppierung 35"/>
          <p:cNvGrpSpPr/>
          <p:nvPr userDrawn="1"/>
        </p:nvGrpSpPr>
        <p:grpSpPr>
          <a:xfrm>
            <a:off x="30641706" y="0"/>
            <a:ext cx="282794" cy="304116"/>
            <a:chOff x="30641706" y="0"/>
            <a:chExt cx="282794" cy="304116"/>
          </a:xfrm>
        </p:grpSpPr>
        <p:cxnSp>
          <p:nvCxnSpPr>
            <p:cNvPr id="20" name="Gerade Verbindung 19"/>
            <p:cNvCxnSpPr/>
            <p:nvPr userDrawn="1"/>
          </p:nvCxnSpPr>
          <p:spPr>
            <a:xfrm flipH="1">
              <a:off x="30784800" y="304116"/>
              <a:ext cx="13970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21" name="Gerade Verbindung 20"/>
            <p:cNvCxnSpPr/>
            <p:nvPr userDrawn="1"/>
          </p:nvCxnSpPr>
          <p:spPr>
            <a:xfrm>
              <a:off x="30641706" y="0"/>
              <a:ext cx="1" cy="14999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grpSp>
        <p:nvGrpSpPr>
          <p:cNvPr id="43" name="Gruppierung 42"/>
          <p:cNvGrpSpPr/>
          <p:nvPr userDrawn="1"/>
        </p:nvGrpSpPr>
        <p:grpSpPr>
          <a:xfrm>
            <a:off x="0" y="43100585"/>
            <a:ext cx="353647" cy="342641"/>
            <a:chOff x="0" y="43100585"/>
            <a:chExt cx="353647" cy="342641"/>
          </a:xfrm>
        </p:grpSpPr>
        <p:cxnSp>
          <p:nvCxnSpPr>
            <p:cNvPr id="23" name="Gerade Verbindung 22"/>
            <p:cNvCxnSpPr/>
            <p:nvPr userDrawn="1"/>
          </p:nvCxnSpPr>
          <p:spPr>
            <a:xfrm>
              <a:off x="0" y="43100585"/>
              <a:ext cx="20955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24" name="Gerade Verbindung 23"/>
            <p:cNvCxnSpPr/>
            <p:nvPr userDrawn="1"/>
          </p:nvCxnSpPr>
          <p:spPr>
            <a:xfrm flipV="1">
              <a:off x="353647" y="43233476"/>
              <a:ext cx="0" cy="20975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grpSp>
        <p:nvGrpSpPr>
          <p:cNvPr id="32" name="Gruppierung 31"/>
          <p:cNvGrpSpPr/>
          <p:nvPr userDrawn="1"/>
        </p:nvGrpSpPr>
        <p:grpSpPr>
          <a:xfrm>
            <a:off x="30629647" y="43100082"/>
            <a:ext cx="294853" cy="343144"/>
            <a:chOff x="30629647" y="43259334"/>
            <a:chExt cx="294853" cy="343144"/>
          </a:xfrm>
        </p:grpSpPr>
        <p:cxnSp>
          <p:nvCxnSpPr>
            <p:cNvPr id="26" name="Gerade Verbindung 25"/>
            <p:cNvCxnSpPr/>
            <p:nvPr userDrawn="1"/>
          </p:nvCxnSpPr>
          <p:spPr>
            <a:xfrm flipV="1">
              <a:off x="30629647" y="43392728"/>
              <a:ext cx="0" cy="20975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27" name="Gerade Verbindung 26"/>
            <p:cNvCxnSpPr/>
            <p:nvPr userDrawn="1"/>
          </p:nvCxnSpPr>
          <p:spPr>
            <a:xfrm flipH="1" flipV="1">
              <a:off x="30784800" y="43259334"/>
              <a:ext cx="139700" cy="503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2492473" y="1737530"/>
            <a:ext cx="26885801" cy="3167291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AT" dirty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2492473" y="8588525"/>
            <a:ext cx="25939553" cy="311779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28" name="Textfeld 27"/>
          <p:cNvSpPr txBox="1"/>
          <p:nvPr userDrawn="1"/>
        </p:nvSpPr>
        <p:spPr>
          <a:xfrm>
            <a:off x="16044494" y="41506644"/>
            <a:ext cx="13333781" cy="1209554"/>
          </a:xfrm>
          <a:prstGeom prst="rect">
            <a:avLst/>
          </a:prstGeom>
          <a:noFill/>
        </p:spPr>
        <p:txBody>
          <a:bodyPr wrap="square" lIns="91431" tIns="45716" rIns="0" bIns="45716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de-DE" sz="2200" b="1" dirty="0">
                <a:latin typeface="Arial" charset="0"/>
                <a:cs typeface="Arial" charset="0"/>
              </a:rPr>
              <a:t>Universität/Abteilung/Institut</a:t>
            </a:r>
            <a:endParaRPr lang="de-DE" sz="2200" b="1" i="1" dirty="0">
              <a:latin typeface="Arial" charset="0"/>
              <a:cs typeface="Arial" charset="0"/>
            </a:endParaRPr>
          </a:p>
          <a:p>
            <a:pPr algn="r"/>
            <a:r>
              <a:rPr lang="de-DE" sz="2200" dirty="0"/>
              <a:t>Adresse,</a:t>
            </a:r>
            <a:r>
              <a:rPr lang="de-DE" sz="2200" baseline="0" dirty="0"/>
              <a:t> </a:t>
            </a:r>
            <a:r>
              <a:rPr lang="de-DE" sz="2200" dirty="0"/>
              <a:t>Tel.: +43 316 873-0000</a:t>
            </a:r>
            <a:endParaRPr lang="de-DE" sz="2200" baseline="0" dirty="0"/>
          </a:p>
          <a:p>
            <a:pPr algn="r"/>
            <a:r>
              <a:rPr lang="de-DE" sz="2200" dirty="0"/>
              <a:t>E-Mail,</a:t>
            </a:r>
            <a:r>
              <a:rPr lang="de-DE" sz="2200" baseline="0" dirty="0"/>
              <a:t> </a:t>
            </a:r>
            <a:r>
              <a:rPr lang="de-DE" sz="2200" dirty="0"/>
              <a:t>Webadresse</a:t>
            </a:r>
            <a:endParaRPr lang="de-DE" sz="2200" dirty="0">
              <a:solidFill>
                <a:srgbClr val="000000"/>
              </a:solidFill>
              <a:hlinkClick r:id="rId5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353647" y="296585"/>
            <a:ext cx="30276000" cy="428040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9351" tIns="64676" rIns="129351" bIns="64676" spcCol="0" rtlCol="0" anchor="ctr"/>
          <a:lstStyle/>
          <a:p>
            <a:pPr algn="ctr" defTabSz="1293510"/>
            <a:endParaRPr lang="de-DE" sz="2500" kern="0">
              <a:solidFill>
                <a:sysClr val="window" lastClr="FFFFFF"/>
              </a:solidFill>
              <a:latin typeface="Arial"/>
            </a:endParaRPr>
          </a:p>
        </p:txBody>
      </p:sp>
      <p:sp>
        <p:nvSpPr>
          <p:cNvPr id="4" name="Rechteck 3"/>
          <p:cNvSpPr/>
          <p:nvPr userDrawn="1"/>
        </p:nvSpPr>
        <p:spPr>
          <a:xfrm>
            <a:off x="290288" y="5461620"/>
            <a:ext cx="1601364" cy="1601364"/>
          </a:xfrm>
          <a:prstGeom prst="rect">
            <a:avLst/>
          </a:prstGeom>
          <a:solidFill>
            <a:srgbClr val="F701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 userDrawn="1"/>
        </p:nvSpPr>
        <p:spPr>
          <a:xfrm>
            <a:off x="0" y="5461620"/>
            <a:ext cx="1601364" cy="1601364"/>
          </a:xfrm>
          <a:prstGeom prst="rect">
            <a:avLst/>
          </a:prstGeom>
          <a:solidFill>
            <a:srgbClr val="F701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A0FCBF21-ADB1-4161-AC24-E6124976267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197620" y="1097657"/>
            <a:ext cx="4286461" cy="155819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65363A1-D13B-48DF-B84A-DB1EAA6611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3217784" y="1001410"/>
            <a:ext cx="4488930" cy="147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7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l" defTabSz="2123191" rtl="0" eaLnBrk="1" latinLnBrk="0" hangingPunct="1">
        <a:spcBef>
          <a:spcPct val="0"/>
        </a:spcBef>
        <a:buNone/>
        <a:defRPr sz="6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2123191" rtl="0" eaLnBrk="1" latinLnBrk="0" hangingPunct="1">
        <a:spcBef>
          <a:spcPct val="20000"/>
        </a:spcBef>
        <a:buFont typeface="Arial"/>
        <a:buNone/>
        <a:defRPr sz="3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just" defTabSz="2123191" rtl="0" eaLnBrk="1" latinLnBrk="0" hangingPunct="1">
        <a:lnSpc>
          <a:spcPct val="110000"/>
        </a:lnSpc>
        <a:spcBef>
          <a:spcPct val="20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357188" algn="l" defTabSz="2123191" rtl="0" eaLnBrk="1" latinLnBrk="0" hangingPunct="1">
        <a:lnSpc>
          <a:spcPct val="110000"/>
        </a:lnSpc>
        <a:spcBef>
          <a:spcPct val="20000"/>
        </a:spcBef>
        <a:buClr>
          <a:srgbClr val="F70146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363538" algn="l" defTabSz="2123191" rtl="0" eaLnBrk="1" latinLnBrk="0" hangingPunct="1">
        <a:lnSpc>
          <a:spcPct val="110000"/>
        </a:lnSpc>
        <a:spcBef>
          <a:spcPct val="20000"/>
        </a:spcBef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7913" indent="-357188" algn="l" defTabSz="2123191" rtl="0" eaLnBrk="1" latinLnBrk="0" hangingPunct="1">
        <a:lnSpc>
          <a:spcPct val="110000"/>
        </a:lnSpc>
        <a:spcBef>
          <a:spcPct val="20000"/>
        </a:spcBef>
        <a:buFont typeface="Symbol" charset="2"/>
        <a:buChar char="-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1677551" indent="-1061596" algn="l" defTabSz="2123191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0742" indent="-1061596" algn="l" defTabSz="2123191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7pPr>
      <a:lvl8pPr marL="15923933" indent="-1061596" algn="l" defTabSz="2123191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8pPr>
      <a:lvl9pPr marL="18047124" indent="-1061596" algn="l" defTabSz="2123191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1pPr>
      <a:lvl2pPr marL="2123191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2pPr>
      <a:lvl3pPr marL="4246382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369573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4pPr>
      <a:lvl5pPr marL="8492764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5pPr>
      <a:lvl6pPr marL="10615955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6pPr>
      <a:lvl7pPr marL="12739146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7pPr>
      <a:lvl8pPr marL="14862338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8pPr>
      <a:lvl9pPr marL="16985529" algn="l" defTabSz="2123191" rtl="0" eaLnBrk="1" latinLnBrk="0" hangingPunct="1">
        <a:defRPr sz="8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el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ist ein Titel, der maximal über zwei Zeilen geht </a:t>
            </a:r>
            <a:br>
              <a:rPr lang="de-DE" dirty="0"/>
            </a:br>
            <a:r>
              <a:rPr lang="de-DE" dirty="0"/>
              <a:t>und auch unter dem TU Graz-Logo durchlaufen kann</a:t>
            </a:r>
          </a:p>
        </p:txBody>
      </p:sp>
      <p:sp>
        <p:nvSpPr>
          <p:cNvPr id="28" name="Inhaltsplatzhalter 2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Das ist die erste Spalte</a:t>
            </a:r>
          </a:p>
          <a:p>
            <a:pPr lvl="1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.</a:t>
            </a:r>
          </a:p>
          <a:p>
            <a:pPr lvl="2"/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</a:t>
            </a:r>
            <a:r>
              <a:rPr lang="de-DE" baseline="30000" dirty="0"/>
              <a:t>1</a:t>
            </a:r>
            <a:r>
              <a:rPr lang="de-DE" dirty="0"/>
              <a:t> </a:t>
            </a:r>
          </a:p>
          <a:p>
            <a:pPr lvl="2"/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endParaRPr lang="de-DE" dirty="0"/>
          </a:p>
          <a:p>
            <a:pPr lvl="2"/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</a:p>
          <a:p>
            <a:pPr lvl="2"/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  <a:p>
            <a:pPr marL="0" lvl="2" indent="0">
              <a:buNone/>
            </a:pPr>
            <a:endParaRPr lang="de-DE" dirty="0"/>
          </a:p>
          <a:p>
            <a:pPr marL="0" lvl="2" indent="0">
              <a:buNone/>
            </a:pPr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r>
              <a:rPr lang="de-DE" dirty="0"/>
              <a:t>Das ist die erste Spalte</a:t>
            </a:r>
          </a:p>
          <a:p>
            <a:pPr lvl="1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temporvero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.</a:t>
            </a:r>
          </a:p>
          <a:p>
            <a:pPr lvl="1"/>
            <a:endParaRPr lang="de-DE" dirty="0"/>
          </a:p>
          <a:p>
            <a:r>
              <a:rPr lang="de-DE" dirty="0"/>
              <a:t>Das ist die erste Spalte</a:t>
            </a:r>
          </a:p>
          <a:p>
            <a:pPr lvl="1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invidunt.</a:t>
            </a:r>
            <a:r>
              <a:rPr lang="de-DE" baseline="30000" dirty="0"/>
              <a:t>2</a:t>
            </a:r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2"/>
            <a:endParaRPr lang="de-DE" dirty="0"/>
          </a:p>
        </p:txBody>
      </p:sp>
      <p:sp>
        <p:nvSpPr>
          <p:cNvPr id="29" name="Inhaltsplatzhalter 28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de-DE" dirty="0"/>
              <a:t>Das ist die erste Spalte</a:t>
            </a:r>
          </a:p>
          <a:p>
            <a:pPr lvl="1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.</a:t>
            </a:r>
          </a:p>
          <a:p>
            <a:pPr lvl="2"/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</a:p>
          <a:p>
            <a:pPr lvl="2"/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endParaRPr lang="de-DE" dirty="0"/>
          </a:p>
          <a:p>
            <a:pPr lvl="2"/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</a:p>
          <a:p>
            <a:pPr lvl="2"/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  <a:p>
            <a:pPr lvl="2"/>
            <a:endParaRPr lang="de-DE" dirty="0"/>
          </a:p>
          <a:p>
            <a:r>
              <a:rPr lang="de-DE" dirty="0"/>
              <a:t>Das ist die erste Spalte</a:t>
            </a:r>
            <a:r>
              <a:rPr lang="de-DE" baseline="30000" dirty="0"/>
              <a:t>3</a:t>
            </a:r>
          </a:p>
          <a:p>
            <a:pPr lvl="1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.</a:t>
            </a:r>
          </a:p>
          <a:p>
            <a:pPr lvl="2"/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</a:p>
          <a:p>
            <a:pPr lvl="2"/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accusam</a:t>
            </a:r>
            <a:r>
              <a:rPr lang="de-DE" baseline="30000" dirty="0"/>
              <a:t>4</a:t>
            </a:r>
          </a:p>
          <a:p>
            <a:pPr lvl="2"/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</a:p>
          <a:p>
            <a:pPr lvl="2"/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  <a:p>
            <a:pPr lvl="2"/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r>
              <a:rPr lang="de-DE" dirty="0"/>
              <a:t>Das ist die erste Spalte</a:t>
            </a:r>
          </a:p>
          <a:p>
            <a:pPr lvl="1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.</a:t>
            </a:r>
          </a:p>
          <a:p>
            <a:pPr lvl="2"/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</a:p>
          <a:p>
            <a:pPr lvl="2"/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endParaRPr lang="de-DE" dirty="0"/>
          </a:p>
          <a:p>
            <a:pPr lvl="2"/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</a:p>
          <a:p>
            <a:pPr lvl="2"/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hsdbfkhs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graphicFrame>
        <p:nvGraphicFramePr>
          <p:cNvPr id="30" name="Tabel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904263"/>
              </p:ext>
            </p:extLst>
          </p:nvPr>
        </p:nvGraphicFramePr>
        <p:xfrm>
          <a:off x="2492472" y="15494843"/>
          <a:ext cx="12419990" cy="538022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419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020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3600" dirty="0"/>
                        <a:t>Tabelle</a:t>
                      </a:r>
                      <a:endParaRPr lang="de-DE" sz="3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486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31" name="Bild 30" descr="Fotolia_62038965_XXL-© isti2 - Fotolia.c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472" y="30267898"/>
            <a:ext cx="12419990" cy="8592000"/>
          </a:xfrm>
          <a:prstGeom prst="rect">
            <a:avLst/>
          </a:prstGeom>
        </p:spPr>
      </p:pic>
      <p:sp>
        <p:nvSpPr>
          <p:cNvPr id="32" name="Textfeld 31"/>
          <p:cNvSpPr txBox="1"/>
          <p:nvPr/>
        </p:nvSpPr>
        <p:spPr>
          <a:xfrm>
            <a:off x="2492473" y="39067310"/>
            <a:ext cx="12419990" cy="9725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2800" i="1" dirty="0"/>
              <a:t>Das ist eine Bildunterschrift </a:t>
            </a:r>
            <a:r>
              <a:rPr lang="de-DE" sz="2800" i="1" dirty="0" err="1"/>
              <a:t>voluptua</a:t>
            </a:r>
            <a:r>
              <a:rPr lang="de-DE" sz="2800" i="1" dirty="0"/>
              <a:t>. </a:t>
            </a:r>
            <a:r>
              <a:rPr lang="de-DE" sz="2800" i="1" dirty="0" err="1"/>
              <a:t>At</a:t>
            </a:r>
            <a:r>
              <a:rPr lang="de-DE" sz="2800" i="1" dirty="0"/>
              <a:t> </a:t>
            </a:r>
            <a:r>
              <a:rPr lang="de-DE" sz="2800" i="1" dirty="0" err="1"/>
              <a:t>vero</a:t>
            </a:r>
            <a:r>
              <a:rPr lang="de-DE" sz="2800" i="1" dirty="0"/>
              <a:t> </a:t>
            </a:r>
            <a:r>
              <a:rPr lang="de-DE" sz="2800" i="1" dirty="0" err="1"/>
              <a:t>eos</a:t>
            </a:r>
            <a:r>
              <a:rPr lang="de-DE" sz="2800" i="1" dirty="0"/>
              <a:t> et </a:t>
            </a:r>
            <a:r>
              <a:rPr lang="de-DE" sz="2800" i="1" dirty="0" err="1"/>
              <a:t>accusam</a:t>
            </a:r>
            <a:r>
              <a:rPr lang="de-DE" sz="2800" i="1" dirty="0"/>
              <a:t> et </a:t>
            </a:r>
            <a:r>
              <a:rPr lang="de-DE" sz="2800" i="1" dirty="0" err="1"/>
              <a:t>justo</a:t>
            </a:r>
            <a:r>
              <a:rPr lang="de-DE" sz="2800" i="1" dirty="0"/>
              <a:t> </a:t>
            </a:r>
            <a:r>
              <a:rPr lang="de-DE" sz="2800" i="1" dirty="0" err="1"/>
              <a:t>duo</a:t>
            </a:r>
            <a:r>
              <a:rPr lang="de-DE" sz="2800" i="1" dirty="0"/>
              <a:t> </a:t>
            </a:r>
            <a:r>
              <a:rPr lang="de-DE" sz="2800" i="1" dirty="0" err="1"/>
              <a:t>dolores</a:t>
            </a:r>
            <a:r>
              <a:rPr lang="de-DE" sz="2800" i="1" dirty="0"/>
              <a:t> et </a:t>
            </a:r>
            <a:r>
              <a:rPr lang="de-DE" sz="2800" i="1" dirty="0" err="1"/>
              <a:t>ea</a:t>
            </a:r>
            <a:r>
              <a:rPr lang="de-DE" sz="2800" i="1" dirty="0"/>
              <a:t> </a:t>
            </a:r>
            <a:r>
              <a:rPr lang="de-DE" sz="2800" i="1" dirty="0" err="1"/>
              <a:t>rebum</a:t>
            </a:r>
            <a:r>
              <a:rPr lang="de-DE" sz="2800" i="1" dirty="0"/>
              <a:t> </a:t>
            </a:r>
            <a:r>
              <a:rPr lang="de-DE" sz="2800" i="1" dirty="0" err="1"/>
              <a:t>voluptu</a:t>
            </a:r>
            <a:r>
              <a:rPr lang="de-DE" sz="2800" i="1" dirty="0"/>
              <a:t> </a:t>
            </a:r>
            <a:r>
              <a:rPr lang="de-DE" sz="2800" i="1" dirty="0" err="1"/>
              <a:t>At</a:t>
            </a:r>
            <a:r>
              <a:rPr lang="de-DE" sz="2800" i="1" dirty="0"/>
              <a:t> </a:t>
            </a:r>
            <a:r>
              <a:rPr lang="de-DE" sz="2800" i="1" dirty="0" err="1"/>
              <a:t>vero</a:t>
            </a:r>
            <a:r>
              <a:rPr lang="de-DE" sz="2800" i="1" dirty="0"/>
              <a:t> </a:t>
            </a:r>
            <a:r>
              <a:rPr lang="de-DE" sz="2800" i="1" dirty="0" err="1"/>
              <a:t>eos</a:t>
            </a:r>
            <a:r>
              <a:rPr lang="de-DE" sz="2800" i="1" dirty="0"/>
              <a:t> et </a:t>
            </a:r>
            <a:r>
              <a:rPr lang="de-DE" sz="2800" i="1" dirty="0" err="1"/>
              <a:t>accusam</a:t>
            </a:r>
            <a:endParaRPr lang="de-DE" sz="2800" i="1" dirty="0"/>
          </a:p>
        </p:txBody>
      </p:sp>
      <p:sp>
        <p:nvSpPr>
          <p:cNvPr id="33" name="Textfeld 32"/>
          <p:cNvSpPr txBox="1"/>
          <p:nvPr/>
        </p:nvSpPr>
        <p:spPr>
          <a:xfrm rot="16200000">
            <a:off x="-2270980" y="34293437"/>
            <a:ext cx="891747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/>
              <a:t>© isti2 - </a:t>
            </a:r>
            <a:r>
              <a:rPr lang="de-DE" sz="1400" dirty="0" err="1"/>
              <a:t>Fotolia.com</a:t>
            </a:r>
            <a:endParaRPr lang="de-DE" sz="1400" dirty="0"/>
          </a:p>
        </p:txBody>
      </p:sp>
      <p:graphicFrame>
        <p:nvGraphicFramePr>
          <p:cNvPr id="34" name="Tabel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263679"/>
              </p:ext>
            </p:extLst>
          </p:nvPr>
        </p:nvGraphicFramePr>
        <p:xfrm>
          <a:off x="16016063" y="23765950"/>
          <a:ext cx="12419993" cy="586651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419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401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3600" dirty="0"/>
                        <a:t>Infobox</a:t>
                      </a:r>
                      <a:endParaRPr lang="de-DE" sz="3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117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 err="1"/>
                        <a:t>Tet</a:t>
                      </a:r>
                      <a:endParaRPr lang="de-DE" sz="2800" dirty="0"/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Text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800" dirty="0"/>
                        <a:t>Und noch eine Zeile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5" name="Tabel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369404"/>
              </p:ext>
            </p:extLst>
          </p:nvPr>
        </p:nvGraphicFramePr>
        <p:xfrm>
          <a:off x="16503747" y="37845274"/>
          <a:ext cx="12874526" cy="2156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74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417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2000" dirty="0"/>
                        <a:t>Literatur / Zitat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3881">
                <a:tc>
                  <a:txBody>
                    <a:bodyPr/>
                    <a:lstStyle/>
                    <a:p>
                      <a:pPr marL="179388" lvl="1" indent="-179388">
                        <a:lnSpc>
                          <a:spcPct val="110000"/>
                        </a:lnSpc>
                        <a:tabLst/>
                      </a:pPr>
                      <a:r>
                        <a:rPr lang="de-DE" sz="2000" baseline="30000" dirty="0"/>
                        <a:t>1 	</a:t>
                      </a:r>
                      <a:r>
                        <a:rPr lang="de-DE" sz="2000" dirty="0" err="1"/>
                        <a:t>Lorem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ipsum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dolor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sit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amet</a:t>
                      </a:r>
                      <a:endParaRPr lang="de-DE" sz="2000" dirty="0"/>
                    </a:p>
                    <a:p>
                      <a:pPr marL="179388" lvl="1" indent="-179388">
                        <a:lnSpc>
                          <a:spcPct val="110000"/>
                        </a:lnSpc>
                        <a:tabLst/>
                      </a:pPr>
                      <a:r>
                        <a:rPr lang="de-DE" sz="2000" baseline="30000" dirty="0"/>
                        <a:t>2</a:t>
                      </a:r>
                      <a:r>
                        <a:rPr lang="de-DE" sz="2000" dirty="0"/>
                        <a:t> 	</a:t>
                      </a:r>
                      <a:r>
                        <a:rPr lang="de-DE" sz="2000" dirty="0" err="1"/>
                        <a:t>Ansetetur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sadipscing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elitr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Eed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diam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nonumy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eirmod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tempor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invidunt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ut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labore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Eed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diam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nonumy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eirmod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tempor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invidunt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ut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labore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Eed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diam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nonumy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eirmod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tempor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invidunt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ut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labore</a:t>
                      </a:r>
                      <a:endParaRPr lang="de-DE" sz="2000" dirty="0"/>
                    </a:p>
                    <a:p>
                      <a:pPr marL="179388" lvl="1" indent="-179388">
                        <a:lnSpc>
                          <a:spcPct val="110000"/>
                        </a:lnSpc>
                        <a:tabLst/>
                      </a:pPr>
                      <a:r>
                        <a:rPr lang="de-DE" sz="2000" baseline="30000" dirty="0"/>
                        <a:t>3 	</a:t>
                      </a:r>
                      <a:r>
                        <a:rPr lang="de-DE" sz="2000" dirty="0" err="1"/>
                        <a:t>Eed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diam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nonumy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eirmod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tempor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invidunt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ut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labore</a:t>
                      </a:r>
                      <a:r>
                        <a:rPr lang="de-DE" sz="2000" dirty="0"/>
                        <a:t> </a:t>
                      </a:r>
                    </a:p>
                    <a:p>
                      <a:pPr marL="179388" lvl="1" indent="-179388">
                        <a:lnSpc>
                          <a:spcPct val="110000"/>
                        </a:lnSpc>
                        <a:tabLst/>
                      </a:pPr>
                      <a:r>
                        <a:rPr lang="de-DE" sz="2000" baseline="30000" dirty="0"/>
                        <a:t>4 	</a:t>
                      </a:r>
                      <a:r>
                        <a:rPr lang="de-DE" sz="2000" dirty="0"/>
                        <a:t>Met </a:t>
                      </a:r>
                      <a:r>
                        <a:rPr lang="de-DE" sz="2000" dirty="0" err="1"/>
                        <a:t>dolore</a:t>
                      </a:r>
                      <a:r>
                        <a:rPr lang="de-DE" sz="2000" dirty="0"/>
                        <a:t> magna </a:t>
                      </a:r>
                      <a:r>
                        <a:rPr lang="de-DE" sz="2000" dirty="0" err="1"/>
                        <a:t>aliquyam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erat</a:t>
                      </a:r>
                      <a:r>
                        <a:rPr lang="de-DE" sz="2000" dirty="0"/>
                        <a:t>, </a:t>
                      </a:r>
                      <a:r>
                        <a:rPr lang="de-DE" sz="2000" dirty="0" err="1"/>
                        <a:t>sed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diam</a:t>
                      </a:r>
                      <a:r>
                        <a:rPr lang="de-DE" sz="2000" dirty="0"/>
                        <a:t> </a:t>
                      </a:r>
                      <a:r>
                        <a:rPr lang="de-DE" sz="2000" dirty="0" err="1"/>
                        <a:t>voluptua</a:t>
                      </a:r>
                      <a:endParaRPr lang="de-DE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Rechteck 37"/>
          <p:cNvSpPr/>
          <p:nvPr/>
        </p:nvSpPr>
        <p:spPr>
          <a:xfrm>
            <a:off x="2492473" y="41375515"/>
            <a:ext cx="12887999" cy="1286121"/>
          </a:xfrm>
          <a:prstGeom prst="rect">
            <a:avLst/>
          </a:prstGeom>
          <a:noFill/>
          <a:ln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2941330" y="41800235"/>
            <a:ext cx="89527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500" dirty="0">
                <a:solidFill>
                  <a:schemeClr val="accent5"/>
                </a:solidFill>
              </a:rPr>
              <a:t>Optionaler Platz für Ihr Logo</a:t>
            </a: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23768887" y="35649224"/>
            <a:ext cx="6326314" cy="2677656"/>
          </a:xfrm>
          <a:prstGeom prst="rect">
            <a:avLst/>
          </a:prstGeom>
          <a:noFill/>
          <a:ln w="38100" cmpd="sng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2800" dirty="0">
                <a:solidFill>
                  <a:srgbClr val="3366FF"/>
                </a:solidFill>
              </a:rPr>
              <a:t>Soll z. B. ein Institutslogo eingefügt werden, dann wird das Kontaktfeld auf der Masterfolie nach links verschoben und rechts davor das Logo innerhalb des grauen Balkens auf der Masterfolie eingefügt  </a:t>
            </a:r>
          </a:p>
        </p:txBody>
      </p:sp>
      <p:cxnSp>
        <p:nvCxnSpPr>
          <p:cNvPr id="14" name="Gerade Verbindung mit Pfeil 13"/>
          <p:cNvCxnSpPr>
            <a:stCxn id="13" idx="2"/>
          </p:cNvCxnSpPr>
          <p:nvPr/>
        </p:nvCxnSpPr>
        <p:spPr>
          <a:xfrm>
            <a:off x="26932044" y="38326880"/>
            <a:ext cx="2446229" cy="3321829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886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70146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FB4E2C44785744AD758A08C31CB8BB" ma:contentTypeVersion="" ma:contentTypeDescription="Create a new document." ma:contentTypeScope="" ma:versionID="c10ed37576fa3e2355debe60a3f3e1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1DED89-9EA7-46DF-B1AE-501637675D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179046F-5FE3-4BE8-8B95-53CC9BB6B39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6141644-E661-4210-B3A3-A232F1E6F2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920</Words>
  <Application>Microsoft Office PowerPoint</Application>
  <PresentationFormat>Benutzerdefiniert</PresentationFormat>
  <Paragraphs>90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Symbol</vt:lpstr>
      <vt:lpstr>Wingdings</vt:lpstr>
      <vt:lpstr>Office-Design</vt:lpstr>
      <vt:lpstr>Das ist ein Titel, der maximal über zwei Zeilen geht  und auch unter dem TU Graz-Logo durchlaufen kann</vt:lpstr>
    </vt:vector>
  </TitlesOfParts>
  <Company>TUG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Christina</dc:creator>
  <cp:lastModifiedBy>Gasser, Petra Christa</cp:lastModifiedBy>
  <cp:revision>23</cp:revision>
  <cp:lastPrinted>2014-08-13T09:47:35Z</cp:lastPrinted>
  <dcterms:created xsi:type="dcterms:W3CDTF">2014-08-13T07:20:07Z</dcterms:created>
  <dcterms:modified xsi:type="dcterms:W3CDTF">2026-03-30T10:57:07Z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0x01010091FB4E2C44785744AD758A08C31CB8BB</vt:lpwstr>
  </property>
</Properties>
</file>